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handoutMasterIdLst>
    <p:handoutMasterId r:id="rId35"/>
  </p:handoutMasterIdLst>
  <p:sldIdLst>
    <p:sldId id="257" r:id="rId3"/>
    <p:sldId id="258" r:id="rId4"/>
    <p:sldId id="259" r:id="rId5"/>
    <p:sldId id="261" r:id="rId6"/>
    <p:sldId id="263" r:id="rId7"/>
    <p:sldId id="266" r:id="rId8"/>
    <p:sldId id="264" r:id="rId9"/>
    <p:sldId id="262" r:id="rId10"/>
    <p:sldId id="265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67" r:id="rId31"/>
    <p:sldId id="288" r:id="rId32"/>
    <p:sldId id="289" r:id="rId33"/>
    <p:sldId id="26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ечка" initials="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55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08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5T00:38:12.734" idx="1">
    <p:pos x="3823" y="1833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DB82E-1542-4E97-8D12-C1ED5DB31BEC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71E87-2D88-4664-8653-73017B1DBA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534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91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55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91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553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prstClr val="white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prstClr val="white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75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prstClr val="white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prstClr val="white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75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3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1.wav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4.png"/><Relationship Id="rId7" Type="http://schemas.openxmlformats.org/officeDocument/2006/relationships/image" Target="../media/image3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0.jpeg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6.wmf"/><Relationship Id="rId7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2.wmf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8.gif"/><Relationship Id="rId7" Type="http://schemas.openxmlformats.org/officeDocument/2006/relationships/image" Target="../media/image29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6.gif"/><Relationship Id="rId4" Type="http://schemas.openxmlformats.org/officeDocument/2006/relationships/image" Target="../media/image21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7030A0"/>
                </a:solidFill>
              </a:rPr>
              <a:t>My Letters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7200" b="1" dirty="0" smtClean="0">
                <a:solidFill>
                  <a:srgbClr val="FF0000"/>
                </a:solidFill>
              </a:rPr>
              <a:t>Spotlight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</a:rPr>
              <a:t>2 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4348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8000" b="1" dirty="0" smtClean="0">
                <a:solidFill>
                  <a:srgbClr val="FF0000"/>
                </a:solidFill>
              </a:rPr>
              <a:t>H </a:t>
            </a:r>
            <a:r>
              <a:rPr lang="en-US" sz="8000" b="1" dirty="0" err="1" smtClean="0">
                <a:solidFill>
                  <a:srgbClr val="FF0000"/>
                </a:solidFill>
              </a:rPr>
              <a:t>h</a:t>
            </a:r>
            <a:endParaRPr lang="en-US" sz="8000" b="1" dirty="0" smtClean="0">
              <a:solidFill>
                <a:srgbClr val="FF0000"/>
              </a:solidFill>
            </a:endParaRPr>
          </a:p>
          <a:p>
            <a:r>
              <a:rPr lang="ru-RU" sz="8000" b="1" dirty="0" smtClean="0">
                <a:solidFill>
                  <a:srgbClr val="FF0000"/>
                </a:solidFill>
              </a:rPr>
              <a:t>              </a:t>
            </a:r>
            <a:r>
              <a:rPr lang="en-US" sz="8000" b="1" dirty="0" smtClean="0">
                <a:solidFill>
                  <a:srgbClr val="FF0000"/>
                </a:solidFill>
              </a:rPr>
              <a:t>h</a:t>
            </a:r>
            <a:r>
              <a:rPr lang="en-US" sz="8000" b="1" dirty="0" smtClean="0"/>
              <a:t>orse</a:t>
            </a:r>
            <a:r>
              <a:rPr lang="ru-RU" sz="8000" b="1" dirty="0" smtClean="0">
                <a:solidFill>
                  <a:srgbClr val="FF0000"/>
                </a:solidFill>
              </a:rPr>
              <a:t>     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8195" name="Picture 3" descr="C:\Users\Олечка\AppData\Local\Microsoft\Windows\Temporary Internet Files\Content.IE5\IIEK6S30\MC9003191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6332" y="3212976"/>
            <a:ext cx="3063941" cy="301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979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Ii</a:t>
            </a: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002060"/>
                </a:solidFill>
              </a:rPr>
              <a:t>      ink</a:t>
            </a: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Олечка\AppData\Local\Microsoft\Windows\Temporary Internet Files\Content.IE5\ZHGMHE0I\MC9003403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54528"/>
            <a:ext cx="1707177" cy="275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652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8800" b="1" dirty="0" err="1" smtClean="0">
                <a:solidFill>
                  <a:srgbClr val="FF0000"/>
                </a:solidFill>
              </a:rPr>
              <a:t>Jj</a:t>
            </a:r>
            <a:endParaRPr lang="en-US" sz="8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J      jug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Олечка\AppData\Local\Microsoft\Windows\Temporary Internet Files\Content.IE5\OFWV3KWZ\MP90042774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2880320" cy="364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16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Kk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          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k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а</a:t>
            </a:r>
            <a:r>
              <a:rPr lang="en-US" sz="7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ngaroo</a:t>
            </a:r>
            <a:endParaRPr lang="ru-RU" dirty="0"/>
          </a:p>
        </p:txBody>
      </p:sp>
      <p:pic>
        <p:nvPicPr>
          <p:cNvPr id="1028" name="Picture 4" descr="C:\Users\Олечка\AppData\Local\Microsoft\Windows\Temporary Internet Files\Content.IE5\ZHGMHE0I\MC9004064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96752"/>
            <a:ext cx="444133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5869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err="1" smtClean="0">
                <a:solidFill>
                  <a:srgbClr val="FF0000"/>
                </a:solidFill>
              </a:rPr>
              <a:t>Ll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 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lamp</a:t>
            </a:r>
            <a:endParaRPr lang="en-US" sz="7200" dirty="0" smtClean="0"/>
          </a:p>
          <a:p>
            <a:endParaRPr lang="ru-RU" dirty="0"/>
          </a:p>
        </p:txBody>
      </p:sp>
      <p:pic>
        <p:nvPicPr>
          <p:cNvPr id="2050" name="Picture 2" descr="C:\Users\Олечка\AppData\Local\Microsoft\Windows\Temporary Internet Files\Content.IE5\OFWV3KWZ\MC9002976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5898" y="2515971"/>
            <a:ext cx="1632204" cy="182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ечка\AppData\Local\Microsoft\Windows\Temporary Internet Files\Content.IE5\OFWV3KWZ\MC9002976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2940104" cy="328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5841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  <p:sndAc>
          <p:stSnd>
            <p:snd r:embed="rId4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Mm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mouse</a:t>
            </a:r>
            <a:endParaRPr lang="ru-RU" dirty="0"/>
          </a:p>
        </p:txBody>
      </p:sp>
      <p:pic>
        <p:nvPicPr>
          <p:cNvPr id="3074" name="Picture 2" descr="C:\Users\Олечка\AppData\Local\Microsoft\Windows\Temporary Internet Files\Content.IE5\ZHGMHE0I\MC9003457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460049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3859204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Nn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nest</a:t>
            </a: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ru-RU" dirty="0"/>
          </a:p>
        </p:txBody>
      </p:sp>
      <p:pic>
        <p:nvPicPr>
          <p:cNvPr id="4098" name="Picture 2" descr="C:\Users\Олечка\AppData\Local\Microsoft\Windows\Temporary Internet Files\Content.IE5\Z6KLRVS3\MC90038260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986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Oo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orange </a:t>
            </a:r>
            <a:endParaRPr lang="ru-RU" dirty="0"/>
          </a:p>
        </p:txBody>
      </p:sp>
      <p:pic>
        <p:nvPicPr>
          <p:cNvPr id="5122" name="Picture 2" descr="C:\Users\Олечка\AppData\Local\Microsoft\Windows\Temporary Internet Files\Content.IE5\OFWV3KWZ\MC900441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3315816" cy="331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6784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Pp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   pin </a:t>
            </a:r>
            <a:endParaRPr lang="ru-RU" dirty="0"/>
          </a:p>
        </p:txBody>
      </p:sp>
      <p:pic>
        <p:nvPicPr>
          <p:cNvPr id="6146" name="Picture 2" descr="C:\Users\Олечка\AppData\Local\Microsoft\Windows\Temporary Internet Files\Content.IE5\ZHGMHE0I\MC9003403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0875" y="1628800"/>
            <a:ext cx="2097565" cy="271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259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  <p:sndAc>
          <p:stSnd>
            <p:snd r:embed="rId4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Qq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queen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Олечка\AppData\Local\Microsoft\Windows\Temporary Internet Files\Content.IE5\Z6KLRVS3\MC9004303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4900" y="2640012"/>
            <a:ext cx="1854200" cy="157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Олечка\AppData\Local\Microsoft\Windows\Temporary Internet Files\Content.IE5\Z6KLRVS3\MC9004303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4408" y="1148528"/>
            <a:ext cx="431526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278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4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Hello</a:t>
            </a:r>
            <a:r>
              <a:rPr lang="ru-RU" sz="3600" b="1" dirty="0" smtClean="0">
                <a:solidFill>
                  <a:srgbClr val="C00000"/>
                </a:solidFill>
              </a:rPr>
              <a:t>!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Привет</a:t>
            </a:r>
            <a:r>
              <a:rPr lang="ru-RU" sz="3600" b="1" dirty="0">
                <a:solidFill>
                  <a:srgbClr val="0070C0"/>
                </a:solidFill>
              </a:rPr>
              <a:t> !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How are you</a:t>
            </a:r>
            <a:r>
              <a:rPr lang="ru-RU" sz="3600" b="1" dirty="0" smtClean="0">
                <a:solidFill>
                  <a:srgbClr val="C00000"/>
                </a:solidFill>
              </a:rPr>
              <a:t>?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Как дела?</a:t>
            </a:r>
            <a:endParaRPr lang="ru-RU" sz="3600" b="1" dirty="0">
              <a:solidFill>
                <a:srgbClr val="C00000"/>
              </a:solidFill>
            </a:endParaRPr>
          </a:p>
          <a:p>
            <a:r>
              <a:rPr lang="en-US" sz="3600" b="1" dirty="0" smtClean="0">
                <a:solidFill>
                  <a:srgbClr val="C00000"/>
                </a:solidFill>
              </a:rPr>
              <a:t>Fine, thanks </a:t>
            </a:r>
            <a:r>
              <a:rPr lang="ru-RU" sz="3600" b="1" dirty="0" smtClean="0">
                <a:solidFill>
                  <a:srgbClr val="C00000"/>
                </a:solidFill>
              </a:rPr>
              <a:t>!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Хорошо, спасибо!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Goodbye</a:t>
            </a:r>
            <a:r>
              <a:rPr lang="ru-RU" sz="3600" b="1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До свидания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! 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3239207" cy="365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1434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Rr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rabbit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8195" name="Picture 3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3155403" cy="289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1577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Ss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snake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9218" name="Picture 2" descr="C:\Users\Олечка\AppData\Local\Microsoft\Windows\Temporary Internet Files\Content.IE5\OFWV3KWZ\MC9003700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4322766" cy="26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1497689"/>
      </p:ext>
    </p:extLst>
  </p:cSld>
  <p:clrMapOvr>
    <a:masterClrMapping/>
  </p:clrMapOvr>
  <p:transition spd="slow">
    <p:pul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Tt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 tree</a:t>
            </a:r>
            <a:endParaRPr lang="ru-RU" dirty="0"/>
          </a:p>
        </p:txBody>
      </p:sp>
      <p:pic>
        <p:nvPicPr>
          <p:cNvPr id="10242" name="Picture 2" descr="C:\Users\Олечка\AppData\Local\Microsoft\Windows\Temporary Internet Files\Content.IE5\OFWV3KWZ\MC9004418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5553" y="1628800"/>
            <a:ext cx="2862591" cy="328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697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Uu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umbrella</a:t>
            </a:r>
            <a:endParaRPr lang="ru-RU" dirty="0"/>
          </a:p>
        </p:txBody>
      </p:sp>
      <p:pic>
        <p:nvPicPr>
          <p:cNvPr id="11266" name="Picture 2" descr="C:\Users\Олечка\AppData\Local\Microsoft\Windows\Temporary Internet Files\Content.IE5\OFWV3KWZ\MC90043982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2955776" cy="29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7117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Vv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   vest</a:t>
            </a: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</a:t>
            </a:r>
            <a:endParaRPr lang="ru-RU" dirty="0"/>
          </a:p>
        </p:txBody>
      </p:sp>
      <p:pic>
        <p:nvPicPr>
          <p:cNvPr id="12290" name="Picture 2" descr="C:\Users\Олечка\AppData\Local\Microsoft\Windows\Temporary Internet Files\Content.IE5\IIEK6S30\MC90039799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2646" y="1556792"/>
            <a:ext cx="2997274" cy="293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1353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Ww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window</a:t>
            </a:r>
            <a:endParaRPr lang="ru-RU" dirty="0"/>
          </a:p>
        </p:txBody>
      </p:sp>
      <p:pic>
        <p:nvPicPr>
          <p:cNvPr id="13316" name="Picture 4" descr="C:\Users\Олечка\AppData\Local\Microsoft\Windows\Temporary Internet Files\Content.IE5\IIEK6S30\MM900336779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24744"/>
            <a:ext cx="2640261" cy="369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9130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  <p:sndAc>
          <p:stSnd>
            <p:snd r:embed="rId4" name="coin.wav"/>
          </p:stSnd>
        </p:sndAc>
      </p:transition>
    </mc:Choice>
    <mc:Fallback>
      <p:transition spd="slow">
        <p:circle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Xx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box</a:t>
            </a:r>
            <a:endParaRPr lang="ru-RU" dirty="0"/>
          </a:p>
        </p:txBody>
      </p:sp>
      <p:pic>
        <p:nvPicPr>
          <p:cNvPr id="14341" name="Picture 5" descr="C:\Users\Олечка\AppData\Local\Microsoft\Windows\Temporary Internet Files\Content.IE5\OFWV3KWZ\MP90040220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1280" y="1628800"/>
            <a:ext cx="39014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176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  <p:sndAc>
          <p:stSnd>
            <p:snd r:embed="rId4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Yy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  yacht</a:t>
            </a:r>
            <a:endParaRPr lang="ru-RU" dirty="0"/>
          </a:p>
        </p:txBody>
      </p:sp>
      <p:pic>
        <p:nvPicPr>
          <p:cNvPr id="15363" name="Picture 3" descr="C:\Users\Олечка\AppData\Local\Microsoft\Windows\Temporary Internet Files\Content.IE5\IIEK6S30\MM900286790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16832"/>
            <a:ext cx="4245702" cy="287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23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oin.wav"/>
          </p:stSnd>
        </p:sndAc>
      </p:transition>
    </mc:Choice>
    <mc:Fallback>
      <p:transition spd="slow">
        <p:fade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Zz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     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</a:t>
            </a:r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zip</a:t>
            </a:r>
            <a:endParaRPr lang="ru-RU" dirty="0"/>
          </a:p>
        </p:txBody>
      </p:sp>
      <p:pic>
        <p:nvPicPr>
          <p:cNvPr id="16386" name="Picture 2" descr="C:\Users\Олечка\AppData\Local\Microsoft\Windows\Temporary Internet Files\Content.IE5\OFWV3KWZ\MC9001992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2620" y="2447453"/>
            <a:ext cx="1398760" cy="196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Олечка\AppData\Local\Microsoft\Windows\Temporary Internet Files\Content.IE5\OFWV3KWZ\MC9001992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2073" y="1329397"/>
            <a:ext cx="2195408" cy="30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9288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Напиши недостающую букву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</a:t>
            </a:r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r>
              <a:rPr lang="en-US" sz="4000" b="1" dirty="0" smtClean="0">
                <a:solidFill>
                  <a:srgbClr val="FF0000"/>
                </a:solidFill>
              </a:rPr>
              <a:t>    l   a g 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-    n     t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-     g </a:t>
            </a:r>
            <a:r>
              <a:rPr lang="en-US" sz="4000" b="1" dirty="0">
                <a:solidFill>
                  <a:srgbClr val="FF0000"/>
                </a:solidFill>
              </a:rPr>
              <a:t>g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-     o    g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-    l   a   s    </a:t>
            </a:r>
            <a:r>
              <a:rPr lang="en-US" sz="4000" b="1" dirty="0" err="1" smtClean="0">
                <a:solidFill>
                  <a:srgbClr val="FF0000"/>
                </a:solidFill>
              </a:rPr>
              <a:t>s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-    o   r   s  e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 -    a    t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3" descr="C:\Users\Олечка\AppData\Local\Microsoft\Windows\Temporary Internet Files\Content.IE5\Z6KLRVS3\MP90040081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764704"/>
            <a:ext cx="1224136" cy="97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лечка\AppData\Local\Microsoft\Windows\Temporary Internet Files\Content.IE5\Z6KLRVS3\MC9004380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1447056" cy="14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ечка\AppData\Local\Microsoft\Windows\Temporary Internet Files\Content.IE5\ZHGMHE0I\MC9004357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1206042" cy="165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Олечка\AppData\Local\Microsoft\Windows\Temporary Internet Files\Content.IE5\IIEK6S30\MP90044480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1224136" cy="160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Олечка\AppData\Local\Microsoft\Windows\Temporary Internet Files\Content.IE5\ZHGMHE0I\MC90044175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Олечка\AppData\Local\Microsoft\Windows\Temporary Internet Files\Content.IE5\ZHGMHE0I\MP900444793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85184"/>
            <a:ext cx="1160905" cy="152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Олечка\AppData\Local\Microsoft\Windows\Temporary Internet Files\Content.IE5\IIEK6S30\MC90031910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69160"/>
            <a:ext cx="1599779" cy="157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968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B5519"/>
                </a:solidFill>
              </a:rPr>
              <a:t>Letters</a:t>
            </a:r>
            <a:endParaRPr lang="ru-RU" sz="4800" dirty="0">
              <a:solidFill>
                <a:srgbClr val="0B5519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19672" y="836712"/>
            <a:ext cx="7210425" cy="561657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sz="6000" b="1" dirty="0" smtClean="0"/>
              <a:t>A </a:t>
            </a:r>
            <a:r>
              <a:rPr lang="en-US" sz="6000" b="1" dirty="0" err="1" smtClean="0"/>
              <a:t>a</a:t>
            </a:r>
            <a:endParaRPr lang="ru-RU" sz="6000" b="1" dirty="0" smtClean="0"/>
          </a:p>
          <a:p>
            <a:pPr marL="0" indent="0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   A</a:t>
            </a: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nt</a:t>
            </a:r>
            <a:r>
              <a:rPr lang="en-US" sz="8000" b="1" dirty="0" smtClean="0"/>
              <a:t>                  </a:t>
            </a:r>
          </a:p>
        </p:txBody>
      </p:sp>
      <p:pic>
        <p:nvPicPr>
          <p:cNvPr id="7" name="Picture 2" descr="C:\Users\Олечка\AppData\Local\Microsoft\Windows\Temporary Internet Files\Content.IE5\Z6KLRVS3\MC9004380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9659" y="1340768"/>
            <a:ext cx="3175248" cy="317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202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Напиши недостающую букву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                  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. a m p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. </a:t>
            </a:r>
            <a:r>
              <a:rPr lang="en-US" sz="3600" b="1" dirty="0">
                <a:solidFill>
                  <a:srgbClr val="002060"/>
                </a:solidFill>
              </a:rPr>
              <a:t>o</a:t>
            </a:r>
            <a:r>
              <a:rPr lang="en-US" sz="3600" b="1" dirty="0" smtClean="0">
                <a:solidFill>
                  <a:srgbClr val="002060"/>
                </a:solidFill>
              </a:rPr>
              <a:t> u s e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. u g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. </a:t>
            </a:r>
            <a:r>
              <a:rPr lang="en-US" sz="3600" b="1" dirty="0">
                <a:solidFill>
                  <a:srgbClr val="002060"/>
                </a:solidFill>
              </a:rPr>
              <a:t>n</a:t>
            </a:r>
            <a:r>
              <a:rPr lang="en-US" sz="3600" b="1" dirty="0" smtClean="0">
                <a:solidFill>
                  <a:srgbClr val="002060"/>
                </a:solidFill>
              </a:rPr>
              <a:t> k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. a n g a r o </a:t>
            </a:r>
            <a:r>
              <a:rPr lang="en-US" sz="3600" b="1" dirty="0" err="1" smtClean="0">
                <a:solidFill>
                  <a:srgbClr val="002060"/>
                </a:solidFill>
              </a:rPr>
              <a:t>o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 . e s t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 . i n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      . r a n g e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3" descr="C:\Users\Олечка\AppData\Local\Microsoft\Windows\Temporary Internet Files\Content.IE5\OFWV3KWZ\MC90029765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64704"/>
            <a:ext cx="1266648" cy="141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ечка\AppData\Local\Microsoft\Windows\Temporary Internet Files\Content.IE5\ZHGMHE0I\MC9003457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192578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ечка\AppData\Local\Microsoft\Windows\Temporary Internet Files\Content.IE5\OFWV3KWZ\MP90042774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556792"/>
            <a:ext cx="1211830" cy="153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лечка\AppData\Local\Microsoft\Windows\Temporary Internet Files\Content.IE5\ZHGMHE0I\MC90034039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987097" cy="159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Олечка\AppData\Local\Microsoft\Windows\Temporary Internet Files\Content.IE5\ZHGMHE0I\MC9004064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40968"/>
            <a:ext cx="1625866" cy="139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Олечка\AppData\Local\Microsoft\Windows\Temporary Internet Files\Content.IE5\IIEK6S30\MC900397999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73016"/>
            <a:ext cx="1672236" cy="163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Олечка\AppData\Local\Microsoft\Windows\Temporary Internet Files\Content.IE5\ZHGMHE0I\MC90034038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112788"/>
            <a:ext cx="1346480" cy="174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Олечка\AppData\Local\Microsoft\Windows\Temporary Internet Files\Content.IE5\OFWV3KWZ\MC90044172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69160"/>
            <a:ext cx="1659632" cy="165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54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Напиши недостающую </a:t>
            </a:r>
            <a:r>
              <a:rPr lang="ru-RU" dirty="0" smtClean="0">
                <a:solidFill>
                  <a:srgbClr val="FF0000"/>
                </a:solidFill>
              </a:rPr>
              <a:t>букву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908050"/>
            <a:ext cx="7200081" cy="5949949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</a:rPr>
              <a:t>       </a:t>
            </a:r>
            <a:r>
              <a:rPr lang="en-US" sz="4000" b="1" dirty="0" smtClean="0">
                <a:solidFill>
                  <a:srgbClr val="FF0000"/>
                </a:solidFill>
              </a:rPr>
              <a:t>-  r e </a:t>
            </a:r>
            <a:r>
              <a:rPr lang="en-US" sz="4000" b="1" dirty="0" err="1" smtClean="0">
                <a:solidFill>
                  <a:srgbClr val="FF0000"/>
                </a:solidFill>
              </a:rPr>
              <a:t>e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- a c h t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- a b </a:t>
            </a:r>
            <a:r>
              <a:rPr lang="en-US" sz="4000" b="1" dirty="0" err="1" smtClean="0">
                <a:solidFill>
                  <a:srgbClr val="FF0000"/>
                </a:solidFill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</a:rPr>
              <a:t> t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- </a:t>
            </a:r>
            <a:r>
              <a:rPr lang="en-US" sz="4000" b="1" dirty="0" err="1" smtClean="0">
                <a:solidFill>
                  <a:srgbClr val="FF0000"/>
                </a:solidFill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</a:rPr>
              <a:t> n d o w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- m b r e l l a</a:t>
            </a:r>
          </a:p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     -  </a:t>
            </a:r>
            <a:r>
              <a:rPr lang="en-US" sz="4000" b="1" dirty="0" err="1" smtClean="0">
                <a:solidFill>
                  <a:srgbClr val="FF0000"/>
                </a:solidFill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</a:rPr>
              <a:t> p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      - o x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2" descr="C:\Users\Олечка\AppData\Local\Microsoft\Windows\Temporary Internet Files\Content.IE5\OFWV3KWZ\MC9004418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8680"/>
            <a:ext cx="1325166" cy="152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ечка\AppData\Local\Microsoft\Windows\Temporary Internet Files\Content.IE5\IIEK6S30\MM900286790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1872208" cy="126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44824"/>
            <a:ext cx="1944216" cy="178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Олечка\AppData\Local\Microsoft\Windows\Temporary Internet Files\Content.IE5\IIEK6S30\MM900336779[1]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994363" cy="139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ечка\AppData\Local\Microsoft\Windows\Temporary Internet Files\Content.IE5\OFWV3KWZ\MC90043982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1587624" cy="158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Олечка\AppData\Local\Microsoft\Windows\Temporary Internet Files\Content.IE5\OFWV3KWZ\MC90019925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88079" flipH="1">
            <a:off x="3977165" y="4877140"/>
            <a:ext cx="853181" cy="119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Олечка\AppData\Local\Microsoft\Windows\Temporary Internet Files\Content.IE5\OFWV3KWZ\MP90040220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681064"/>
            <a:ext cx="1296144" cy="103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78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672" y="1844825"/>
            <a:ext cx="5832648" cy="10081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Домашнее задание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19672" y="2996952"/>
            <a:ext cx="5976664" cy="1800200"/>
          </a:xfrm>
        </p:spPr>
        <p:txBody>
          <a:bodyPr/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32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7200" b="1" dirty="0" smtClean="0">
                <a:solidFill>
                  <a:srgbClr val="0B5519"/>
                </a:solidFill>
              </a:rPr>
              <a:t>Bb </a:t>
            </a:r>
            <a:endParaRPr lang="ru-RU" sz="7200" b="1" dirty="0" smtClean="0">
              <a:solidFill>
                <a:srgbClr val="0B5519"/>
              </a:solidFill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0B5519"/>
                </a:solidFill>
              </a:rPr>
              <a:t>                        </a:t>
            </a:r>
            <a:r>
              <a:rPr lang="en-US" sz="8800" b="1" dirty="0" smtClean="0">
                <a:solidFill>
                  <a:srgbClr val="FF0000"/>
                </a:solidFill>
              </a:rPr>
              <a:t>b</a:t>
            </a:r>
            <a:r>
              <a:rPr lang="en-US" sz="8800" b="1" dirty="0" smtClean="0">
                <a:solidFill>
                  <a:srgbClr val="0B5519"/>
                </a:solidFill>
              </a:rPr>
              <a:t>ed </a:t>
            </a:r>
            <a:endParaRPr lang="ru-RU" sz="8800" b="1" dirty="0">
              <a:solidFill>
                <a:srgbClr val="0B5519"/>
              </a:solidFill>
            </a:endParaRPr>
          </a:p>
        </p:txBody>
      </p:sp>
      <p:pic>
        <p:nvPicPr>
          <p:cNvPr id="2050" name="Picture 2" descr="C:\Users\Олечка\AppData\Local\Microsoft\Windows\Temporary Internet Files\Content.IE5\ZHGMHE0I\MC9003110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3300032" cy="308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705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764704"/>
            <a:ext cx="7056783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8800" b="1" dirty="0" smtClean="0">
                <a:solidFill>
                  <a:srgbClr val="7030A0"/>
                </a:solidFill>
              </a:rPr>
              <a:t> C </a:t>
            </a:r>
            <a:r>
              <a:rPr lang="en-US" sz="8800" b="1" dirty="0" err="1" smtClean="0">
                <a:solidFill>
                  <a:srgbClr val="7030A0"/>
                </a:solidFill>
              </a:rPr>
              <a:t>c</a:t>
            </a:r>
            <a:r>
              <a:rPr lang="en-US" sz="8800" b="1" dirty="0" smtClean="0">
                <a:solidFill>
                  <a:srgbClr val="7030A0"/>
                </a:solidFill>
              </a:rPr>
              <a:t>  </a:t>
            </a:r>
            <a:r>
              <a:rPr lang="ru-RU" sz="8800" b="1" dirty="0" smtClean="0">
                <a:solidFill>
                  <a:srgbClr val="7030A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en-US" sz="8800" b="1" dirty="0" smtClean="0">
                <a:solidFill>
                  <a:srgbClr val="7030A0"/>
                </a:solidFill>
              </a:rPr>
              <a:t>                  </a:t>
            </a:r>
            <a:r>
              <a:rPr lang="en-US" sz="8800" b="1" dirty="0" smtClean="0">
                <a:solidFill>
                  <a:srgbClr val="FF0000"/>
                </a:solidFill>
              </a:rPr>
              <a:t>c</a:t>
            </a:r>
            <a:r>
              <a:rPr lang="en-US" sz="8800" b="1" dirty="0" smtClean="0">
                <a:solidFill>
                  <a:srgbClr val="7030A0"/>
                </a:solidFill>
              </a:rPr>
              <a:t>at</a:t>
            </a:r>
          </a:p>
          <a:p>
            <a:pPr marL="0" indent="0">
              <a:buNone/>
            </a:pPr>
            <a:r>
              <a:rPr lang="ru-RU" sz="8800" b="1" dirty="0" smtClean="0">
                <a:solidFill>
                  <a:srgbClr val="7030A0"/>
                </a:solidFill>
              </a:rPr>
              <a:t>                 </a:t>
            </a:r>
            <a:endParaRPr lang="ru-RU" sz="8800" b="1" dirty="0">
              <a:solidFill>
                <a:srgbClr val="7030A0"/>
              </a:solidFill>
            </a:endParaRPr>
          </a:p>
        </p:txBody>
      </p:sp>
      <p:pic>
        <p:nvPicPr>
          <p:cNvPr id="3076" name="Picture 4" descr="C:\Users\Олечка\AppData\Local\Microsoft\Windows\Temporary Internet Files\Content.IE5\ZHGMHE0I\MP9004447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6912"/>
            <a:ext cx="3027032" cy="39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9600" b="1" dirty="0" err="1" smtClean="0">
                <a:solidFill>
                  <a:srgbClr val="C00000"/>
                </a:solidFill>
              </a:rPr>
              <a:t>Dd</a:t>
            </a:r>
            <a:endParaRPr lang="en-US" sz="9600" b="1" dirty="0" smtClean="0">
              <a:solidFill>
                <a:srgbClr val="C00000"/>
              </a:solidFill>
            </a:endParaRPr>
          </a:p>
          <a:p>
            <a:r>
              <a:rPr lang="ru-RU" sz="9600" b="1" dirty="0" smtClean="0">
                <a:solidFill>
                  <a:srgbClr val="C00000"/>
                </a:solidFill>
              </a:rPr>
              <a:t>             </a:t>
            </a:r>
            <a:r>
              <a:rPr lang="en-US" sz="9600" b="1" dirty="0">
                <a:solidFill>
                  <a:srgbClr val="FF0000"/>
                </a:solidFill>
              </a:rPr>
              <a:t>D</a:t>
            </a: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</a:rPr>
              <a:t>og</a:t>
            </a: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9600" b="1" dirty="0" smtClean="0">
                <a:solidFill>
                  <a:srgbClr val="C00000"/>
                </a:solidFill>
              </a:rPr>
              <a:t>   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C:\Users\Олечка\AppData\Local\Microsoft\Windows\Temporary Internet Files\Content.IE5\IIEK6S30\MP9004448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6750" y="2708920"/>
            <a:ext cx="2859333" cy="375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861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8000" b="1" dirty="0" smtClean="0">
                <a:solidFill>
                  <a:srgbClr val="FF0000"/>
                </a:solidFill>
              </a:rPr>
              <a:t>E </a:t>
            </a:r>
            <a:r>
              <a:rPr lang="en-US" sz="8000" b="1" dirty="0" err="1" smtClean="0">
                <a:solidFill>
                  <a:srgbClr val="FF0000"/>
                </a:solidFill>
              </a:rPr>
              <a:t>e</a:t>
            </a:r>
            <a:r>
              <a:rPr lang="en-US" sz="8000" b="1" dirty="0" smtClean="0">
                <a:solidFill>
                  <a:srgbClr val="FF0000"/>
                </a:solidFill>
              </a:rPr>
              <a:t>  </a:t>
            </a:r>
            <a:endParaRPr lang="ru-RU" sz="8000" b="1" dirty="0" smtClean="0">
              <a:solidFill>
                <a:srgbClr val="FF0000"/>
              </a:solidFill>
            </a:endParaRPr>
          </a:p>
          <a:p>
            <a:r>
              <a:rPr lang="ru-RU" sz="8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</a:t>
            </a:r>
            <a:r>
              <a:rPr lang="en-US" sz="8000" b="1" dirty="0" smtClean="0">
                <a:solidFill>
                  <a:srgbClr val="FF0000"/>
                </a:solidFill>
              </a:rPr>
              <a:t>e</a:t>
            </a: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gg</a:t>
            </a:r>
            <a:r>
              <a:rPr lang="ru-RU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endParaRPr lang="en-US" sz="8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8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Users\Олечка\AppData\Local\Microsoft\Windows\Temporary Internet Files\Content.IE5\ZHGMHE0I\MC90043575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3338" y="3501008"/>
            <a:ext cx="1941124" cy="2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513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8000" b="1" dirty="0" smtClean="0">
                <a:solidFill>
                  <a:srgbClr val="FF0000"/>
                </a:solidFill>
              </a:rPr>
              <a:t>F </a:t>
            </a:r>
            <a:r>
              <a:rPr lang="en-US" sz="8000" b="1" dirty="0" err="1" smtClean="0">
                <a:solidFill>
                  <a:srgbClr val="FF0000"/>
                </a:solidFill>
              </a:rPr>
              <a:t>f</a:t>
            </a:r>
            <a:endParaRPr lang="en-US" sz="8000" b="1" dirty="0" smtClean="0">
              <a:solidFill>
                <a:srgbClr val="FF0000"/>
              </a:solidFill>
            </a:endParaRPr>
          </a:p>
          <a:p>
            <a:r>
              <a:rPr lang="ru-RU" sz="8000" b="1" dirty="0" smtClean="0">
                <a:solidFill>
                  <a:srgbClr val="FF0000"/>
                </a:solidFill>
              </a:rPr>
              <a:t>                 </a:t>
            </a:r>
            <a:r>
              <a:rPr lang="en-US" sz="8000" b="1" dirty="0" smtClean="0">
                <a:solidFill>
                  <a:srgbClr val="FF0000"/>
                </a:solidFill>
              </a:rPr>
              <a:t>F</a:t>
            </a:r>
            <a:r>
              <a:rPr lang="en-US" sz="8000" b="1" dirty="0" smtClean="0">
                <a:solidFill>
                  <a:srgbClr val="002060"/>
                </a:solidFill>
              </a:rPr>
              <a:t>lag</a:t>
            </a:r>
            <a:endParaRPr lang="ru-RU" sz="8000" b="1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Олечка\AppData\Local\Microsoft\Windows\Temporary Internet Files\Content.IE5\Z6KLRVS3\MP90040081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1670" y="3501008"/>
            <a:ext cx="3631410" cy="290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463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8800" b="1" dirty="0" smtClean="0">
                <a:solidFill>
                  <a:srgbClr val="FF0000"/>
                </a:solidFill>
              </a:rPr>
              <a:t>G </a:t>
            </a:r>
            <a:r>
              <a:rPr lang="en-US" sz="8800" b="1" dirty="0" err="1" smtClean="0">
                <a:solidFill>
                  <a:srgbClr val="FF0000"/>
                </a:solidFill>
              </a:rPr>
              <a:t>g</a:t>
            </a:r>
            <a:endParaRPr lang="ru-RU" sz="8800" b="1" dirty="0" smtClean="0">
              <a:solidFill>
                <a:srgbClr val="FF0000"/>
              </a:solidFill>
            </a:endParaRPr>
          </a:p>
          <a:p>
            <a:endParaRPr lang="ru-RU" sz="8800" b="1" dirty="0">
              <a:solidFill>
                <a:srgbClr val="FF0000"/>
              </a:solidFill>
            </a:endParaRPr>
          </a:p>
          <a:p>
            <a:r>
              <a:rPr lang="ru-RU" sz="8800" b="1" dirty="0" smtClean="0">
                <a:solidFill>
                  <a:srgbClr val="FF0000"/>
                </a:solidFill>
              </a:rPr>
              <a:t>           </a:t>
            </a:r>
            <a:r>
              <a:rPr lang="en-US" sz="8800" b="1" dirty="0" smtClean="0">
                <a:solidFill>
                  <a:srgbClr val="FF0000"/>
                </a:solidFill>
              </a:rPr>
              <a:t>g</a:t>
            </a:r>
            <a:r>
              <a:rPr lang="en-US" sz="8800" b="1" dirty="0" smtClean="0">
                <a:solidFill>
                  <a:srgbClr val="002060"/>
                </a:solidFill>
              </a:rPr>
              <a:t>lass</a:t>
            </a:r>
            <a:r>
              <a:rPr lang="ru-RU" sz="8800" b="1" dirty="0" smtClean="0">
                <a:solidFill>
                  <a:srgbClr val="FF0000"/>
                </a:solidFill>
              </a:rPr>
              <a:t>  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Олечка\AppData\Local\Microsoft\Windows\Temporary Internet Files\Content.IE5\ZHGMHE0I\MC90044175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50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254</Words>
  <Application>Microsoft Office PowerPoint</Application>
  <PresentationFormat>Экран (4:3)</PresentationFormat>
  <Paragraphs>168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ShkolnayaDoska</vt:lpstr>
      <vt:lpstr>1_ShkolnayaDoska</vt:lpstr>
      <vt:lpstr>My Letters</vt:lpstr>
      <vt:lpstr>Слайд 2</vt:lpstr>
      <vt:lpstr>Letters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Kk</vt:lpstr>
      <vt:lpstr>Ll</vt:lpstr>
      <vt:lpstr>Mm</vt:lpstr>
      <vt:lpstr>Nn</vt:lpstr>
      <vt:lpstr>Oo</vt:lpstr>
      <vt:lpstr>Pp</vt:lpstr>
      <vt:lpstr>Qq</vt:lpstr>
      <vt:lpstr>Rr</vt:lpstr>
      <vt:lpstr>Ss</vt:lpstr>
      <vt:lpstr>Tt</vt:lpstr>
      <vt:lpstr>Uu</vt:lpstr>
      <vt:lpstr>Vv</vt:lpstr>
      <vt:lpstr>Ww</vt:lpstr>
      <vt:lpstr>Xx</vt:lpstr>
      <vt:lpstr>Yy</vt:lpstr>
      <vt:lpstr>Zz</vt:lpstr>
      <vt:lpstr>Напиши недостающую букву</vt:lpstr>
      <vt:lpstr>Напиши недостающую букву</vt:lpstr>
      <vt:lpstr>Напиши недостающую букву</vt:lpstr>
      <vt:lpstr>Домашнее задание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Letters</dc:title>
  <dc:creator>Олечка</dc:creator>
  <cp:lastModifiedBy>GYPNORION</cp:lastModifiedBy>
  <cp:revision>21</cp:revision>
  <dcterms:created xsi:type="dcterms:W3CDTF">2013-09-04T20:05:13Z</dcterms:created>
  <dcterms:modified xsi:type="dcterms:W3CDTF">2014-10-21T09:43:48Z</dcterms:modified>
</cp:coreProperties>
</file>