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69" r:id="rId3"/>
    <p:sldId id="266" r:id="rId4"/>
    <p:sldId id="257" r:id="rId5"/>
    <p:sldId id="261" r:id="rId6"/>
    <p:sldId id="258" r:id="rId7"/>
    <p:sldId id="259" r:id="rId8"/>
    <p:sldId id="260" r:id="rId9"/>
    <p:sldId id="262" r:id="rId10"/>
    <p:sldId id="263" r:id="rId11"/>
    <p:sldId id="268" r:id="rId12"/>
    <p:sldId id="264" r:id="rId13"/>
    <p:sldId id="265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6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D1EEF6-7C93-4BC5-9F8E-4EF259042FA2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A0F2F7-9C10-4A79-B950-FE747A3F7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Меня зовут Лена и я расскажу вам про букву </a:t>
            </a:r>
            <a:r>
              <a:rPr lang="ru-RU" dirty="0" err="1" smtClean="0"/>
              <a:t>Лл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0F2F7-9C10-4A79-B950-FE747A3F757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Буква Л – тринадцатая буква русского алфавита.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0F2F7-9C10-4A79-B950-FE747A3F757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Буквы мы видим и пишем.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0F2F7-9C10-4A79-B950-FE747A3F757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Твёрдый</a:t>
            </a:r>
            <a:r>
              <a:rPr lang="ru-RU" baseline="0" dirty="0" smtClean="0"/>
              <a:t> согласный звук в словах – лыжи, лопата, лодка…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0F2F7-9C10-4A79-B950-FE747A3F757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Мягкий согласный звук мы слышим в словах – лес, люстра, лимон…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0F2F7-9C10-4A79-B950-FE747A3F757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143000"/>
            <a:ext cx="3526018" cy="113387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Проект по теме:</a:t>
            </a:r>
            <a:br>
              <a:rPr lang="ru-RU" sz="2800" dirty="0" smtClean="0"/>
            </a:br>
            <a:r>
              <a:rPr lang="ru-RU" sz="2800" dirty="0" smtClean="0"/>
              <a:t>«Моя </a:t>
            </a:r>
            <a:r>
              <a:rPr lang="ru-RU" sz="2800" dirty="0" smtClean="0"/>
              <a:t>любимая Буква алфавита – «Л».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4221088"/>
            <a:ext cx="3429000" cy="98278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Подготовила: ученица 1а класса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« МБОУ «СОШ № 2 г. Суворова»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  Сапронова Елена	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1560" y="1340768"/>
            <a:ext cx="4206240" cy="3672408"/>
          </a:xfrm>
        </p:spPr>
      </p:sp>
      <p:pic>
        <p:nvPicPr>
          <p:cNvPr id="5" name="Рисунок 4" descr="http://readik.ru/bukvy/l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00771">
            <a:off x="825697" y="1258235"/>
            <a:ext cx="3553377" cy="3403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СТИХИ ПРО БУКВУ </a:t>
            </a:r>
            <a:r>
              <a:rPr lang="ru-RU" sz="4400" dirty="0" smtClean="0">
                <a:solidFill>
                  <a:srgbClr val="FF0000"/>
                </a:solidFill>
              </a:rPr>
              <a:t>л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1\Desktop\фотографии\этномир\P10900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04864"/>
            <a:ext cx="3726755" cy="297872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2492897"/>
            <a:ext cx="3520440" cy="25922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cs typeface="Aharoni" pitchFamily="2" charset="-79"/>
              </a:rPr>
              <a:t>У А</a:t>
            </a:r>
            <a:r>
              <a:rPr lang="ru-RU" sz="3200" b="1" dirty="0" smtClean="0">
                <a:solidFill>
                  <a:srgbClr val="FF0000"/>
                </a:solidFill>
                <a:cs typeface="Aharoni" pitchFamily="2" charset="-79"/>
              </a:rPr>
              <a:t>л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cs typeface="Aharoni" pitchFamily="2" charset="-79"/>
              </a:rPr>
              <a:t>ёнки много де</a:t>
            </a:r>
            <a:r>
              <a:rPr lang="ru-RU" sz="3200" b="1" dirty="0" smtClean="0">
                <a:solidFill>
                  <a:srgbClr val="FF0000"/>
                </a:solidFill>
                <a:cs typeface="Aharoni" pitchFamily="2" charset="-79"/>
              </a:rPr>
              <a:t>л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cs typeface="Aharoni" pitchFamily="2" charset="-79"/>
              </a:rPr>
              <a:t>а.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cs typeface="Aharoni" pitchFamily="2" charset="-79"/>
              </a:rPr>
              <a:t>В уго</a:t>
            </a:r>
            <a:r>
              <a:rPr lang="ru-RU" sz="3200" b="1" dirty="0" smtClean="0">
                <a:solidFill>
                  <a:srgbClr val="FF0000"/>
                </a:solidFill>
                <a:cs typeface="Aharoni" pitchFamily="2" charset="-79"/>
              </a:rPr>
              <a:t>л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cs typeface="Aharoni" pitchFamily="2" charset="-79"/>
              </a:rPr>
              <a:t>ок А</a:t>
            </a:r>
            <a:r>
              <a:rPr lang="ru-RU" sz="3200" b="1" dirty="0" smtClean="0">
                <a:solidFill>
                  <a:srgbClr val="FF0000"/>
                </a:solidFill>
                <a:cs typeface="Aharoni" pitchFamily="2" charset="-79"/>
              </a:rPr>
              <a:t>л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cs typeface="Aharoni" pitchFamily="2" charset="-79"/>
              </a:rPr>
              <a:t>ёнка се</a:t>
            </a:r>
            <a:r>
              <a:rPr lang="ru-RU" sz="3200" b="1" dirty="0" smtClean="0">
                <a:solidFill>
                  <a:srgbClr val="FF0000"/>
                </a:solidFill>
                <a:cs typeface="Aharoni" pitchFamily="2" charset="-79"/>
              </a:rPr>
              <a:t>л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cs typeface="Aharoni" pitchFamily="2" charset="-79"/>
              </a:rPr>
              <a:t>а.</a:t>
            </a:r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5389098" y="1079024"/>
            <a:ext cx="3429000" cy="4777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Стихотворение: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64088" y="2060848"/>
            <a:ext cx="3429000" cy="324036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Batang" pitchFamily="18" charset="-127"/>
                <a:cs typeface="Aharoni" pitchFamily="2" charset="-79"/>
              </a:rPr>
              <a:t>Львенок по лесу гулял, </a:t>
            </a:r>
            <a:b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Batang" pitchFamily="18" charset="-127"/>
                <a:cs typeface="Aharoni" pitchFamily="2" charset="-79"/>
              </a:rPr>
            </a:b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Batang" pitchFamily="18" charset="-127"/>
                <a:cs typeface="Aharoni" pitchFamily="2" charset="-79"/>
              </a:rPr>
              <a:t>Букву «Л» он повторял, </a:t>
            </a:r>
            <a:b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Batang" pitchFamily="18" charset="-127"/>
                <a:cs typeface="Aharoni" pitchFamily="2" charset="-79"/>
              </a:rPr>
            </a:b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Batang" pitchFamily="18" charset="-127"/>
                <a:cs typeface="Aharoni" pitchFamily="2" charset="-79"/>
              </a:rPr>
              <a:t>Лужа, лапа, лань и лисица, </a:t>
            </a:r>
            <a:b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Batang" pitchFamily="18" charset="-127"/>
                <a:cs typeface="Aharoni" pitchFamily="2" charset="-79"/>
              </a:rPr>
            </a:b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Batang" pitchFamily="18" charset="-127"/>
                <a:cs typeface="Aharoni" pitchFamily="2" charset="-79"/>
              </a:rPr>
              <a:t>Буквой «Л» будем гордиться.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Batang" pitchFamily="18" charset="-127"/>
                <a:cs typeface="Aharoni" pitchFamily="2" charset="-79"/>
              </a:rPr>
              <a:t> </a:t>
            </a:r>
          </a:p>
          <a:p>
            <a:endParaRPr lang="ru-RU" sz="1800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Рисунок 4" descr="http://ppt4web.ru/images/242/12335/310/img1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2567" r="12567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88840"/>
            <a:ext cx="7704856" cy="4248471"/>
          </a:xfrm>
          <a:solidFill>
            <a:srgbClr val="92D050"/>
          </a:solidFill>
        </p:spPr>
        <p:txBody>
          <a:bodyPr/>
          <a:lstStyle/>
          <a:p>
            <a:pPr algn="l">
              <a:buFont typeface="Wingdings" pitchFamily="2" charset="2"/>
              <a:buChar char="q"/>
            </a:pPr>
            <a:r>
              <a:rPr lang="ru-RU" dirty="0" smtClean="0">
                <a:solidFill>
                  <a:srgbClr val="00B050"/>
                </a:solidFill>
              </a:rPr>
              <a:t> у ё</a:t>
            </a:r>
            <a:r>
              <a:rPr lang="ru-RU" dirty="0" smtClean="0">
                <a:solidFill>
                  <a:srgbClr val="FF0000"/>
                </a:solidFill>
              </a:rPr>
              <a:t>л</a:t>
            </a:r>
            <a:r>
              <a:rPr lang="ru-RU" dirty="0" smtClean="0">
                <a:solidFill>
                  <a:srgbClr val="00B050"/>
                </a:solidFill>
              </a:rPr>
              <a:t>ки иго</a:t>
            </a:r>
            <a:r>
              <a:rPr lang="ru-RU" dirty="0" smtClean="0">
                <a:solidFill>
                  <a:srgbClr val="FF0000"/>
                </a:solidFill>
              </a:rPr>
              <a:t>л</a:t>
            </a:r>
            <a:r>
              <a:rPr lang="ru-RU" dirty="0" smtClean="0">
                <a:solidFill>
                  <a:srgbClr val="00B050"/>
                </a:solidFill>
              </a:rPr>
              <a:t>ки ко</a:t>
            </a:r>
            <a:r>
              <a:rPr lang="ru-RU" dirty="0" smtClean="0">
                <a:solidFill>
                  <a:srgbClr val="FF0000"/>
                </a:solidFill>
              </a:rPr>
              <a:t>л</a:t>
            </a:r>
            <a:r>
              <a:rPr lang="ru-RU" dirty="0" smtClean="0">
                <a:solidFill>
                  <a:srgbClr val="00B050"/>
                </a:solidFill>
              </a:rPr>
              <a:t>ки.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548681"/>
            <a:ext cx="6255488" cy="10801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cs typeface="Aharoni" pitchFamily="2" charset="-79"/>
              </a:rPr>
              <a:t>СКОРОГОВОРКА: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cs typeface="Aharoni" pitchFamily="2" charset="-79"/>
            </a:endParaRPr>
          </a:p>
        </p:txBody>
      </p:sp>
      <p:pic>
        <p:nvPicPr>
          <p:cNvPr id="1026" name="Picture 2" descr="http://i018.radikal.ru/0812/65/ecb453e878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996952"/>
            <a:ext cx="5472608" cy="313184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056784" cy="92540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Загадка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 flipV="1">
            <a:off x="457200" y="-315416"/>
            <a:ext cx="5897880" cy="144016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В сосне дупло,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	 В дупле тепло,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	 А кто в сосне живёт в тепле?  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467544" y="2132856"/>
            <a:ext cx="7239000" cy="437175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Char char="q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сосне дупло,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В дупле тепло,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А кто в сосне живёт в тепле? 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http://nika-media.ru/wp-content/uploads/2013/06/belk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221088"/>
            <a:ext cx="338437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8172400" cy="3501008"/>
          </a:xfr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Спасибо за внимание!</a:t>
            </a:r>
            <a:endParaRPr lang="ru-RU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1\Desktop\фотографии\1СЕНТЯБРЯ2013ЛЕНОЧКА\P10902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501008"/>
            <a:ext cx="4320480" cy="324036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773832"/>
          </a:xfrm>
        </p:spPr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436096" y="2276872"/>
            <a:ext cx="3429000" cy="2520280"/>
          </a:xfrm>
        </p:spPr>
        <p:txBody>
          <a:bodyPr/>
          <a:lstStyle/>
          <a:p>
            <a:endParaRPr lang="ru-RU" dirty="0" smtClean="0"/>
          </a:p>
          <a:p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Обобщить информацию про любимую букву алфавита – букву Л.</a:t>
            </a:r>
            <a:endParaRPr lang="ru-RU" sz="28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Рисунок 4" descr="http://readik.ru/bukvy/l3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66800" y="1916833"/>
            <a:ext cx="6255488" cy="280831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Clr>
                <a:schemeClr val="accent2">
                  <a:lumMod val="75000"/>
                </a:schemeClr>
              </a:buClr>
            </a:pPr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</a:rPr>
              <a:t>1)</a:t>
            </a:r>
            <a:r>
              <a:rPr lang="ru-RU" sz="2000" cap="none" dirty="0" smtClean="0">
                <a:solidFill>
                  <a:schemeClr val="accent5">
                    <a:lumMod val="75000"/>
                  </a:schemeClr>
                </a:solidFill>
              </a:rPr>
              <a:t>Найти интересный материал про букву </a:t>
            </a:r>
            <a:r>
              <a:rPr lang="ru-RU" sz="2000" cap="none" dirty="0" err="1" smtClean="0">
                <a:solidFill>
                  <a:srgbClr val="FF0000"/>
                </a:solidFill>
              </a:rPr>
              <a:t>Лл</a:t>
            </a:r>
            <a:r>
              <a:rPr lang="ru-RU" sz="2000" cap="none" dirty="0" smtClean="0">
                <a:solidFill>
                  <a:schemeClr val="accent5">
                    <a:lumMod val="75000"/>
                  </a:schemeClr>
                </a:solidFill>
              </a:rPr>
              <a:t>:  	стишки, загадки, скороговорки.</a:t>
            </a:r>
            <a:br>
              <a:rPr lang="ru-RU" sz="2000" cap="none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000" cap="none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000" cap="none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000" cap="none" dirty="0" smtClean="0">
                <a:solidFill>
                  <a:schemeClr val="accent5">
                    <a:lumMod val="75000"/>
                  </a:schemeClr>
                </a:solidFill>
              </a:rPr>
              <a:t> 2)Найти картинки к словам, начинающимся на букву   </a:t>
            </a:r>
            <a:r>
              <a:rPr lang="ru-RU" sz="2000" cap="none" dirty="0" err="1" smtClean="0">
                <a:solidFill>
                  <a:srgbClr val="FF0000"/>
                </a:solidFill>
              </a:rPr>
              <a:t>Лл</a:t>
            </a:r>
            <a:r>
              <a:rPr lang="ru-RU" sz="2000" cap="none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043608" y="476672"/>
            <a:ext cx="6255488" cy="864095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Задачи проекта:</a:t>
            </a:r>
            <a:endParaRPr lang="ru-RU" sz="4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фотографии\1СЕНТЯБРЯ2013ЛЕНОЧКА\P10902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0688"/>
            <a:ext cx="4104456" cy="57606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0800000" flipV="1">
            <a:off x="5004048" y="911039"/>
            <a:ext cx="3888432" cy="39703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cs typeface="Aharoni" pitchFamily="2" charset="-79"/>
              </a:rPr>
              <a:t>Меня зовут 	</a:t>
            </a:r>
            <a:r>
              <a:rPr lang="ru-RU" sz="4800" b="1" dirty="0" smtClean="0">
                <a:solidFill>
                  <a:srgbClr val="FF0000"/>
                </a:solidFill>
                <a:cs typeface="Aharoni" pitchFamily="2" charset="-79"/>
              </a:rPr>
              <a:t>Л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cs typeface="Aharoni" pitchFamily="2" charset="-79"/>
              </a:rPr>
              <a:t>ена. 	     Я расскажу вам про букву </a:t>
            </a:r>
            <a:r>
              <a:rPr lang="ru-RU" sz="6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haroni" pitchFamily="2" charset="-79"/>
              </a:rPr>
              <a:t>Лл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cs typeface="Aharoni" pitchFamily="2" charset="-79"/>
              </a:rPr>
              <a:t>.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ocs.google.com/viewer?url=http%3A%2F%2Fnsportal.ru%2Fsites%2Fdefault%2Ffiles%2F2013%2F10%2Fbukva_l_l._zvuk_l.pptx&amp;docid=4008656f14cb4da0dba01431d46efdcd&amp;a=bi&amp;pagenumber=7&amp;w=523"/>
          <p:cNvPicPr/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lum contrast="30000"/>
          </a:blip>
          <a:srcRect/>
          <a:stretch>
            <a:fillRect/>
          </a:stretch>
        </p:blipFill>
        <p:spPr bwMode="auto">
          <a:xfrm>
            <a:off x="1259632" y="1340768"/>
            <a:ext cx="5803155" cy="4243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404665"/>
            <a:ext cx="6984776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Буква </a:t>
            </a:r>
            <a:r>
              <a:rPr lang="ru-RU" sz="2000" b="1" dirty="0" smtClean="0">
                <a:solidFill>
                  <a:srgbClr val="FF0000"/>
                </a:solidFill>
              </a:rPr>
              <a:t>Л</a:t>
            </a:r>
            <a:r>
              <a:rPr lang="ru-RU" sz="2000" b="1" dirty="0" smtClean="0"/>
              <a:t> – тринадцатая буква русского алфавита. 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805264"/>
            <a:ext cx="684076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Буква</a:t>
            </a:r>
            <a:r>
              <a:rPr lang="ru-RU" sz="2000" b="1" dirty="0" smtClean="0">
                <a:solidFill>
                  <a:srgbClr val="FF0000"/>
                </a:solidFill>
              </a:rPr>
              <a:t> Л </a:t>
            </a:r>
            <a:r>
              <a:rPr lang="ru-RU" sz="2000" b="1" dirty="0" smtClean="0"/>
              <a:t>обозначает согласный звонкий звук. </a:t>
            </a:r>
            <a:endParaRPr lang="ru-RU" sz="2000" b="1" dirty="0"/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eduklgd.ru/org/mou08/mdou08100/mdou0899/img/New%20Folder/0_5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047750"/>
            <a:ext cx="468052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 rot="10800000" flipV="1">
            <a:off x="5199565" y="1903382"/>
            <a:ext cx="3404881" cy="2308324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cs typeface="Aharoni" pitchFamily="2" charset="-79"/>
              </a:rPr>
              <a:t>Буквы мы видим и пишем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836712"/>
            <a:ext cx="6408712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cs typeface="Aharoni" pitchFamily="2" charset="-79"/>
              </a:rPr>
              <a:t>Звуки мы слышим и произносим.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cs typeface="Aharoni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844824"/>
            <a:ext cx="4752528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cs typeface="Aharoni" pitchFamily="2" charset="-79"/>
              </a:rPr>
              <a:t>Твёрдый согласный звук в словах  – </a:t>
            </a:r>
            <a:r>
              <a:rPr lang="ru-RU" sz="2000" b="1" dirty="0" smtClean="0">
                <a:solidFill>
                  <a:srgbClr val="FF0000"/>
                </a:solidFill>
                <a:cs typeface="Aharoni" pitchFamily="2" charset="-79"/>
              </a:rPr>
              <a:t>л</a:t>
            </a:r>
            <a:r>
              <a:rPr lang="ru-RU" sz="2000" b="1" dirty="0" smtClean="0">
                <a:solidFill>
                  <a:srgbClr val="0070C0"/>
                </a:solidFill>
                <a:cs typeface="Aharoni" pitchFamily="2" charset="-79"/>
              </a:rPr>
              <a:t>ыжи, </a:t>
            </a:r>
            <a:r>
              <a:rPr lang="ru-RU" sz="2000" b="1" dirty="0" smtClean="0">
                <a:solidFill>
                  <a:srgbClr val="FF0000"/>
                </a:solidFill>
                <a:cs typeface="Aharoni" pitchFamily="2" charset="-79"/>
              </a:rPr>
              <a:t>л</a:t>
            </a:r>
            <a:r>
              <a:rPr lang="ru-RU" sz="2000" b="1" dirty="0" smtClean="0">
                <a:solidFill>
                  <a:srgbClr val="0070C0"/>
                </a:solidFill>
                <a:cs typeface="Aharoni" pitchFamily="2" charset="-79"/>
              </a:rPr>
              <a:t>одка, </a:t>
            </a:r>
            <a:r>
              <a:rPr lang="ru-RU" sz="2000" b="1" dirty="0" smtClean="0">
                <a:solidFill>
                  <a:srgbClr val="FF0000"/>
                </a:solidFill>
                <a:cs typeface="Aharoni" pitchFamily="2" charset="-79"/>
              </a:rPr>
              <a:t>л</a:t>
            </a:r>
            <a:r>
              <a:rPr lang="ru-RU" sz="2000" b="1" dirty="0" smtClean="0">
                <a:solidFill>
                  <a:srgbClr val="0070C0"/>
                </a:solidFill>
                <a:cs typeface="Aharoni" pitchFamily="2" charset="-79"/>
              </a:rPr>
              <a:t>опата…</a:t>
            </a:r>
            <a:endParaRPr lang="ru-RU" sz="2000" b="1" dirty="0">
              <a:solidFill>
                <a:srgbClr val="0070C0"/>
              </a:solidFill>
              <a:cs typeface="Aharoni" pitchFamily="2" charset="-79"/>
            </a:endParaRPr>
          </a:p>
        </p:txBody>
      </p:sp>
      <p:pic>
        <p:nvPicPr>
          <p:cNvPr id="5" name="Рисунок 4" descr="http://readik.ru/bukvy/lris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219325"/>
            <a:ext cx="1728192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http://www.atlant-sport.ru/uploads/thumb_product_1288865951137439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56992"/>
            <a:ext cx="2088232" cy="1939281"/>
          </a:xfrm>
          <a:prstGeom prst="rect">
            <a:avLst/>
          </a:prstGeom>
          <a:noFill/>
        </p:spPr>
      </p:pic>
      <p:pic>
        <p:nvPicPr>
          <p:cNvPr id="2050" name="Picture 2" descr="http://www.brig-master.com/img/prod/bars/bars-3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3933056"/>
            <a:ext cx="2286000" cy="1714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1"/>
            <a:ext cx="684076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/>
                </a:solidFill>
                <a:cs typeface="Aharoni" pitchFamily="2" charset="-79"/>
              </a:rPr>
              <a:t>Мягкий согласный звук мы слышим в словах – </a:t>
            </a:r>
            <a:r>
              <a:rPr lang="ru-RU" sz="2000" b="1" dirty="0" smtClean="0">
                <a:solidFill>
                  <a:srgbClr val="FF0000"/>
                </a:solidFill>
                <a:cs typeface="Aharoni" pitchFamily="2" charset="-79"/>
              </a:rPr>
              <a:t>л</a:t>
            </a:r>
            <a:r>
              <a:rPr lang="ru-RU" sz="2000" b="1" dirty="0" smtClean="0">
                <a:solidFill>
                  <a:schemeClr val="accent2"/>
                </a:solidFill>
                <a:cs typeface="Aharoni" pitchFamily="2" charset="-79"/>
              </a:rPr>
              <a:t>ес, </a:t>
            </a:r>
            <a:r>
              <a:rPr lang="ru-RU" sz="2000" b="1" dirty="0" smtClean="0">
                <a:solidFill>
                  <a:srgbClr val="FF0000"/>
                </a:solidFill>
                <a:cs typeface="Aharoni" pitchFamily="2" charset="-79"/>
              </a:rPr>
              <a:t>л</a:t>
            </a:r>
            <a:r>
              <a:rPr lang="ru-RU" sz="2000" b="1" dirty="0" smtClean="0">
                <a:solidFill>
                  <a:schemeClr val="accent2"/>
                </a:solidFill>
                <a:cs typeface="Aharoni" pitchFamily="2" charset="-79"/>
              </a:rPr>
              <a:t>юстра, </a:t>
            </a:r>
            <a:r>
              <a:rPr lang="ru-RU" sz="2000" b="1" dirty="0" smtClean="0">
                <a:solidFill>
                  <a:srgbClr val="FF0000"/>
                </a:solidFill>
                <a:cs typeface="Aharoni" pitchFamily="2" charset="-79"/>
              </a:rPr>
              <a:t>л</a:t>
            </a:r>
            <a:r>
              <a:rPr lang="ru-RU" sz="2000" b="1" dirty="0" smtClean="0">
                <a:solidFill>
                  <a:schemeClr val="accent2"/>
                </a:solidFill>
                <a:cs typeface="Aharoni" pitchFamily="2" charset="-79"/>
              </a:rPr>
              <a:t>имон…</a:t>
            </a:r>
            <a:endParaRPr lang="ru-RU" sz="2000" b="1" dirty="0">
              <a:solidFill>
                <a:schemeClr val="accent2"/>
              </a:solidFill>
              <a:cs typeface="Aharoni" pitchFamily="2" charset="-79"/>
            </a:endParaRPr>
          </a:p>
        </p:txBody>
      </p:sp>
      <p:pic>
        <p:nvPicPr>
          <p:cNvPr id="2050" name="Picture 2" descr="http://files.myopera.com/brokenheartvn/albums/535058/thumbs/ra18.jpg_thum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88840"/>
            <a:ext cx="3048000" cy="2286001"/>
          </a:xfrm>
          <a:prstGeom prst="rect">
            <a:avLst/>
          </a:prstGeom>
          <a:noFill/>
        </p:spPr>
      </p:pic>
      <p:pic>
        <p:nvPicPr>
          <p:cNvPr id="4" name="Picture 2" descr="http://im0-tub-ru.yandex.net/i?id=118599941-07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988840"/>
            <a:ext cx="2880320" cy="2304256"/>
          </a:xfrm>
          <a:prstGeom prst="rect">
            <a:avLst/>
          </a:prstGeom>
          <a:noFill/>
        </p:spPr>
      </p:pic>
      <p:pic>
        <p:nvPicPr>
          <p:cNvPr id="3" name="Picture 2" descr="http://s.rpod.ru/data/pictures/00/00/00/61/50/0ebd53c58160c83c704619d86c3c796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4638674"/>
            <a:ext cx="3048000" cy="2219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dirty="0" err="1" smtClean="0">
                <a:solidFill>
                  <a:schemeClr val="accent2">
                    <a:lumMod val="75000"/>
                  </a:schemeClr>
                </a:solidFill>
              </a:rPr>
              <a:t>Фотосессия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 буквы </a:t>
            </a:r>
            <a:r>
              <a:rPr lang="ru-RU" sz="6600" dirty="0" smtClean="0">
                <a:solidFill>
                  <a:srgbClr val="FF0000"/>
                </a:solidFill>
              </a:rPr>
              <a:t>Л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http://school.xvatit.com/images/1/18/T57l1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76872"/>
            <a:ext cx="602585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282</TotalTime>
  <Words>205</Words>
  <Application>Microsoft Office PowerPoint</Application>
  <PresentationFormat>Экран (4:3)</PresentationFormat>
  <Paragraphs>43</Paragraphs>
  <Slides>14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Проект по теме: «Моя любимая Буква алфавита – «Л».</vt:lpstr>
      <vt:lpstr>Цель проекта:</vt:lpstr>
      <vt:lpstr>1)Найти интересный материал про букву Лл:   стишки, загадки, скороговорки.   2)Найти картинки к словам, начинающимся на букву   Лл. </vt:lpstr>
      <vt:lpstr>Слайд 4</vt:lpstr>
      <vt:lpstr>Слайд 5</vt:lpstr>
      <vt:lpstr>Слайд 6</vt:lpstr>
      <vt:lpstr>Слайд 7</vt:lpstr>
      <vt:lpstr>Слайд 8</vt:lpstr>
      <vt:lpstr>Фотосессия буквы Л</vt:lpstr>
      <vt:lpstr>СТИХИ ПРО БУКВУ л.</vt:lpstr>
      <vt:lpstr>Стихотворение:</vt:lpstr>
      <vt:lpstr> у ёлки иголки колки.</vt:lpstr>
      <vt:lpstr>Загадка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42</cp:revision>
  <dcterms:created xsi:type="dcterms:W3CDTF">2014-01-15T15:29:21Z</dcterms:created>
  <dcterms:modified xsi:type="dcterms:W3CDTF">2014-03-24T13:35:36Z</dcterms:modified>
</cp:coreProperties>
</file>