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0E88D1-FDFA-4FF3-AF4B-3CA8FE4CF28C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081B42-333F-48FF-818D-31386FC17077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967A0FF-7FCD-40D5-B1AE-E226CAF95A6C}" type="parTrans" cxnId="{66342018-B15F-4FC6-8AC1-8D3234773443}">
      <dgm:prSet/>
      <dgm:spPr/>
      <dgm:t>
        <a:bodyPr/>
        <a:lstStyle/>
        <a:p>
          <a:endParaRPr lang="ru-RU"/>
        </a:p>
      </dgm:t>
    </dgm:pt>
    <dgm:pt modelId="{EC7AD19F-64D0-462C-9341-E288D3B3B4A3}" type="sibTrans" cxnId="{66342018-B15F-4FC6-8AC1-8D3234773443}">
      <dgm:prSet/>
      <dgm:spPr/>
      <dgm:t>
        <a:bodyPr/>
        <a:lstStyle/>
        <a:p>
          <a:endParaRPr lang="ru-RU"/>
        </a:p>
      </dgm:t>
    </dgm:pt>
    <dgm:pt modelId="{D5C7FB1F-397B-43D3-AC95-4EB53CC11EB9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315EBA2D-C782-4B73-8133-E9064A6B1CF9}" type="parTrans" cxnId="{70057A69-DF9B-4BFD-A99F-F88A313A968C}">
      <dgm:prSet/>
      <dgm:spPr/>
      <dgm:t>
        <a:bodyPr/>
        <a:lstStyle/>
        <a:p>
          <a:endParaRPr lang="ru-RU"/>
        </a:p>
      </dgm:t>
    </dgm:pt>
    <dgm:pt modelId="{B84F1F9B-2ECD-4C2A-BFAC-AE95B4D8C3B0}" type="sibTrans" cxnId="{70057A69-DF9B-4BFD-A99F-F88A313A968C}">
      <dgm:prSet/>
      <dgm:spPr/>
      <dgm:t>
        <a:bodyPr/>
        <a:lstStyle/>
        <a:p>
          <a:endParaRPr lang="ru-RU"/>
        </a:p>
      </dgm:t>
    </dgm:pt>
    <dgm:pt modelId="{A3C79EE7-0454-475C-8338-74A9ABC5DD6D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D696C75A-F341-4BEB-A9B7-B2562AB228B2}" type="parTrans" cxnId="{F5806324-8F16-4003-869C-2EA72D9BB1C8}">
      <dgm:prSet/>
      <dgm:spPr/>
      <dgm:t>
        <a:bodyPr/>
        <a:lstStyle/>
        <a:p>
          <a:endParaRPr lang="ru-RU"/>
        </a:p>
      </dgm:t>
    </dgm:pt>
    <dgm:pt modelId="{D2A627A7-AE34-4FE7-B138-B75C98E312DC}" type="sibTrans" cxnId="{F5806324-8F16-4003-869C-2EA72D9BB1C8}">
      <dgm:prSet/>
      <dgm:spPr/>
      <dgm:t>
        <a:bodyPr/>
        <a:lstStyle/>
        <a:p>
          <a:endParaRPr lang="ru-RU"/>
        </a:p>
      </dgm:t>
    </dgm:pt>
    <dgm:pt modelId="{8A5CBFC3-4E63-40A4-AB09-DB17F66D16EB}">
      <dgm:prSet phldrT="[Текст]" phldr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761F4AE-6C44-4587-947C-06A10FA6F593}" type="parTrans" cxnId="{DDBB059E-8269-407F-8EDC-7EDE12495232}">
      <dgm:prSet/>
      <dgm:spPr/>
      <dgm:t>
        <a:bodyPr/>
        <a:lstStyle/>
        <a:p>
          <a:endParaRPr lang="ru-RU"/>
        </a:p>
      </dgm:t>
    </dgm:pt>
    <dgm:pt modelId="{353882B7-BB4D-48B4-AF50-F45B4BCBFFF2}" type="sibTrans" cxnId="{DDBB059E-8269-407F-8EDC-7EDE12495232}">
      <dgm:prSet/>
      <dgm:spPr/>
      <dgm:t>
        <a:bodyPr/>
        <a:lstStyle/>
        <a:p>
          <a:endParaRPr lang="ru-RU"/>
        </a:p>
      </dgm:t>
    </dgm:pt>
    <dgm:pt modelId="{B47ECD23-6DDC-4C8D-BB71-EE2C7DB3BAD9}" type="pres">
      <dgm:prSet presAssocID="{620E88D1-FDFA-4FF3-AF4B-3CA8FE4CF28C}" presName="cycle" presStyleCnt="0">
        <dgm:presLayoutVars>
          <dgm:dir/>
          <dgm:resizeHandles val="exact"/>
        </dgm:presLayoutVars>
      </dgm:prSet>
      <dgm:spPr/>
    </dgm:pt>
    <dgm:pt modelId="{7BFB7D90-62E3-4E43-99BF-CB7FEA4BCA2F}" type="pres">
      <dgm:prSet presAssocID="{B1081B42-333F-48FF-818D-31386FC17077}" presName="node" presStyleLbl="node1" presStyleIdx="0" presStyleCnt="4" custScaleX="135876" custScaleY="162836" custRadScaleRad="75807" custRadScaleInc="-885">
        <dgm:presLayoutVars>
          <dgm:bulletEnabled val="1"/>
        </dgm:presLayoutVars>
      </dgm:prSet>
      <dgm:spPr/>
    </dgm:pt>
    <dgm:pt modelId="{945EE709-8DED-43D9-8384-D91BED21D406}" type="pres">
      <dgm:prSet presAssocID="{B1081B42-333F-48FF-818D-31386FC17077}" presName="spNode" presStyleCnt="0"/>
      <dgm:spPr/>
    </dgm:pt>
    <dgm:pt modelId="{47EA95D2-9306-4954-9647-D14AE04C64B6}" type="pres">
      <dgm:prSet presAssocID="{EC7AD19F-64D0-462C-9341-E288D3B3B4A3}" presName="sibTrans" presStyleLbl="sibTrans1D1" presStyleIdx="0" presStyleCnt="4"/>
      <dgm:spPr/>
    </dgm:pt>
    <dgm:pt modelId="{4F7A0A5B-280C-4B81-A88C-1A1EDF3A2095}" type="pres">
      <dgm:prSet presAssocID="{D5C7FB1F-397B-43D3-AC95-4EB53CC11EB9}" presName="node" presStyleLbl="node1" presStyleIdx="1" presStyleCnt="4" custScaleX="159357" custScaleY="162965">
        <dgm:presLayoutVars>
          <dgm:bulletEnabled val="1"/>
        </dgm:presLayoutVars>
      </dgm:prSet>
      <dgm:spPr/>
    </dgm:pt>
    <dgm:pt modelId="{9DA974A8-316D-4B6A-A1A5-3547782B0255}" type="pres">
      <dgm:prSet presAssocID="{D5C7FB1F-397B-43D3-AC95-4EB53CC11EB9}" presName="spNode" presStyleCnt="0"/>
      <dgm:spPr/>
    </dgm:pt>
    <dgm:pt modelId="{11B15A5C-1755-41FF-A70A-F581D25BE80D}" type="pres">
      <dgm:prSet presAssocID="{B84F1F9B-2ECD-4C2A-BFAC-AE95B4D8C3B0}" presName="sibTrans" presStyleLbl="sibTrans1D1" presStyleIdx="1" presStyleCnt="4"/>
      <dgm:spPr/>
    </dgm:pt>
    <dgm:pt modelId="{23B616A7-AF9B-4063-B04C-14CFFBA26826}" type="pres">
      <dgm:prSet presAssocID="{A3C79EE7-0454-475C-8338-74A9ABC5DD6D}" presName="node" presStyleLbl="node1" presStyleIdx="2" presStyleCnt="4" custScaleX="143069" custScaleY="157890" custRadScaleRad="78987" custRadScaleInc="3238">
        <dgm:presLayoutVars>
          <dgm:bulletEnabled val="1"/>
        </dgm:presLayoutVars>
      </dgm:prSet>
      <dgm:spPr/>
    </dgm:pt>
    <dgm:pt modelId="{31AA90CE-C196-4864-ABD2-3F8FEA5DF2CD}" type="pres">
      <dgm:prSet presAssocID="{A3C79EE7-0454-475C-8338-74A9ABC5DD6D}" presName="spNode" presStyleCnt="0"/>
      <dgm:spPr/>
    </dgm:pt>
    <dgm:pt modelId="{EC607CB6-7334-4284-8130-6C200AE9FBEF}" type="pres">
      <dgm:prSet presAssocID="{D2A627A7-AE34-4FE7-B138-B75C98E312DC}" presName="sibTrans" presStyleLbl="sibTrans1D1" presStyleIdx="2" presStyleCnt="4"/>
      <dgm:spPr/>
    </dgm:pt>
    <dgm:pt modelId="{8D0B2936-CA3F-481E-B95D-769F525E3D8D}" type="pres">
      <dgm:prSet presAssocID="{8A5CBFC3-4E63-40A4-AB09-DB17F66D16EB}" presName="node" presStyleLbl="node1" presStyleIdx="3" presStyleCnt="4" custScaleX="158971" custScaleY="162965">
        <dgm:presLayoutVars>
          <dgm:bulletEnabled val="1"/>
        </dgm:presLayoutVars>
      </dgm:prSet>
      <dgm:spPr/>
    </dgm:pt>
    <dgm:pt modelId="{85BF27AB-AEA8-41F9-AF32-4FC908929964}" type="pres">
      <dgm:prSet presAssocID="{8A5CBFC3-4E63-40A4-AB09-DB17F66D16EB}" presName="spNode" presStyleCnt="0"/>
      <dgm:spPr/>
    </dgm:pt>
    <dgm:pt modelId="{8CA92850-3EF8-4D11-AA98-802596FB241F}" type="pres">
      <dgm:prSet presAssocID="{353882B7-BB4D-48B4-AF50-F45B4BCBFFF2}" presName="sibTrans" presStyleLbl="sibTrans1D1" presStyleIdx="3" presStyleCnt="4"/>
      <dgm:spPr/>
    </dgm:pt>
  </dgm:ptLst>
  <dgm:cxnLst>
    <dgm:cxn modelId="{349577BE-D6B3-435D-B3DF-0303F7AC86E7}" type="presOf" srcId="{D2A627A7-AE34-4FE7-B138-B75C98E312DC}" destId="{EC607CB6-7334-4284-8130-6C200AE9FBEF}" srcOrd="0" destOrd="0" presId="urn:microsoft.com/office/officeart/2005/8/layout/cycle6"/>
    <dgm:cxn modelId="{3D90BD51-929B-4B3C-8F6A-7A7710F64BB7}" type="presOf" srcId="{D5C7FB1F-397B-43D3-AC95-4EB53CC11EB9}" destId="{4F7A0A5B-280C-4B81-A88C-1A1EDF3A2095}" srcOrd="0" destOrd="0" presId="urn:microsoft.com/office/officeart/2005/8/layout/cycle6"/>
    <dgm:cxn modelId="{12A48A72-2660-477F-81A2-47C7F561C8E8}" type="presOf" srcId="{B84F1F9B-2ECD-4C2A-BFAC-AE95B4D8C3B0}" destId="{11B15A5C-1755-41FF-A70A-F581D25BE80D}" srcOrd="0" destOrd="0" presId="urn:microsoft.com/office/officeart/2005/8/layout/cycle6"/>
    <dgm:cxn modelId="{E5F55FBE-1BBD-4A54-951E-5F07C2C08B45}" type="presOf" srcId="{620E88D1-FDFA-4FF3-AF4B-3CA8FE4CF28C}" destId="{B47ECD23-6DDC-4C8D-BB71-EE2C7DB3BAD9}" srcOrd="0" destOrd="0" presId="urn:microsoft.com/office/officeart/2005/8/layout/cycle6"/>
    <dgm:cxn modelId="{E5FF52A8-24F3-41A4-A53F-0A2ABA01C408}" type="presOf" srcId="{353882B7-BB4D-48B4-AF50-F45B4BCBFFF2}" destId="{8CA92850-3EF8-4D11-AA98-802596FB241F}" srcOrd="0" destOrd="0" presId="urn:microsoft.com/office/officeart/2005/8/layout/cycle6"/>
    <dgm:cxn modelId="{B3ACBB5F-22D5-41EF-B825-A226F4C43472}" type="presOf" srcId="{B1081B42-333F-48FF-818D-31386FC17077}" destId="{7BFB7D90-62E3-4E43-99BF-CB7FEA4BCA2F}" srcOrd="0" destOrd="0" presId="urn:microsoft.com/office/officeart/2005/8/layout/cycle6"/>
    <dgm:cxn modelId="{1D11DAE3-3512-497E-817C-0FDBE3281C94}" type="presOf" srcId="{A3C79EE7-0454-475C-8338-74A9ABC5DD6D}" destId="{23B616A7-AF9B-4063-B04C-14CFFBA26826}" srcOrd="0" destOrd="0" presId="urn:microsoft.com/office/officeart/2005/8/layout/cycle6"/>
    <dgm:cxn modelId="{70057A69-DF9B-4BFD-A99F-F88A313A968C}" srcId="{620E88D1-FDFA-4FF3-AF4B-3CA8FE4CF28C}" destId="{D5C7FB1F-397B-43D3-AC95-4EB53CC11EB9}" srcOrd="1" destOrd="0" parTransId="{315EBA2D-C782-4B73-8133-E9064A6B1CF9}" sibTransId="{B84F1F9B-2ECD-4C2A-BFAC-AE95B4D8C3B0}"/>
    <dgm:cxn modelId="{DB1FA27F-4C1C-4C58-873D-3E4C99CCF2B4}" type="presOf" srcId="{EC7AD19F-64D0-462C-9341-E288D3B3B4A3}" destId="{47EA95D2-9306-4954-9647-D14AE04C64B6}" srcOrd="0" destOrd="0" presId="urn:microsoft.com/office/officeart/2005/8/layout/cycle6"/>
    <dgm:cxn modelId="{F5806324-8F16-4003-869C-2EA72D9BB1C8}" srcId="{620E88D1-FDFA-4FF3-AF4B-3CA8FE4CF28C}" destId="{A3C79EE7-0454-475C-8338-74A9ABC5DD6D}" srcOrd="2" destOrd="0" parTransId="{D696C75A-F341-4BEB-A9B7-B2562AB228B2}" sibTransId="{D2A627A7-AE34-4FE7-B138-B75C98E312DC}"/>
    <dgm:cxn modelId="{DDBB059E-8269-407F-8EDC-7EDE12495232}" srcId="{620E88D1-FDFA-4FF3-AF4B-3CA8FE4CF28C}" destId="{8A5CBFC3-4E63-40A4-AB09-DB17F66D16EB}" srcOrd="3" destOrd="0" parTransId="{A761F4AE-6C44-4587-947C-06A10FA6F593}" sibTransId="{353882B7-BB4D-48B4-AF50-F45B4BCBFFF2}"/>
    <dgm:cxn modelId="{7D1B9236-CDAD-4D51-BA18-8D29D28D4D5C}" type="presOf" srcId="{8A5CBFC3-4E63-40A4-AB09-DB17F66D16EB}" destId="{8D0B2936-CA3F-481E-B95D-769F525E3D8D}" srcOrd="0" destOrd="0" presId="urn:microsoft.com/office/officeart/2005/8/layout/cycle6"/>
    <dgm:cxn modelId="{66342018-B15F-4FC6-8AC1-8D3234773443}" srcId="{620E88D1-FDFA-4FF3-AF4B-3CA8FE4CF28C}" destId="{B1081B42-333F-48FF-818D-31386FC17077}" srcOrd="0" destOrd="0" parTransId="{A967A0FF-7FCD-40D5-B1AE-E226CAF95A6C}" sibTransId="{EC7AD19F-64D0-462C-9341-E288D3B3B4A3}"/>
    <dgm:cxn modelId="{DE474CEA-2B47-4BB5-9988-ACC8F9C559BB}" type="presParOf" srcId="{B47ECD23-6DDC-4C8D-BB71-EE2C7DB3BAD9}" destId="{7BFB7D90-62E3-4E43-99BF-CB7FEA4BCA2F}" srcOrd="0" destOrd="0" presId="urn:microsoft.com/office/officeart/2005/8/layout/cycle6"/>
    <dgm:cxn modelId="{0D617F30-69E2-4206-A3D2-D690776309AE}" type="presParOf" srcId="{B47ECD23-6DDC-4C8D-BB71-EE2C7DB3BAD9}" destId="{945EE709-8DED-43D9-8384-D91BED21D406}" srcOrd="1" destOrd="0" presId="urn:microsoft.com/office/officeart/2005/8/layout/cycle6"/>
    <dgm:cxn modelId="{04D3FEB5-E67D-4919-8EAA-68237528422C}" type="presParOf" srcId="{B47ECD23-6DDC-4C8D-BB71-EE2C7DB3BAD9}" destId="{47EA95D2-9306-4954-9647-D14AE04C64B6}" srcOrd="2" destOrd="0" presId="urn:microsoft.com/office/officeart/2005/8/layout/cycle6"/>
    <dgm:cxn modelId="{C26D5868-5014-4BC7-812E-8CF39AD1DE02}" type="presParOf" srcId="{B47ECD23-6DDC-4C8D-BB71-EE2C7DB3BAD9}" destId="{4F7A0A5B-280C-4B81-A88C-1A1EDF3A2095}" srcOrd="3" destOrd="0" presId="urn:microsoft.com/office/officeart/2005/8/layout/cycle6"/>
    <dgm:cxn modelId="{FE5797A4-3DC0-4531-86AD-C2B935BE4D3A}" type="presParOf" srcId="{B47ECD23-6DDC-4C8D-BB71-EE2C7DB3BAD9}" destId="{9DA974A8-316D-4B6A-A1A5-3547782B0255}" srcOrd="4" destOrd="0" presId="urn:microsoft.com/office/officeart/2005/8/layout/cycle6"/>
    <dgm:cxn modelId="{854A4FB1-9C68-42FB-BB2F-05C75385D588}" type="presParOf" srcId="{B47ECD23-6DDC-4C8D-BB71-EE2C7DB3BAD9}" destId="{11B15A5C-1755-41FF-A70A-F581D25BE80D}" srcOrd="5" destOrd="0" presId="urn:microsoft.com/office/officeart/2005/8/layout/cycle6"/>
    <dgm:cxn modelId="{9181E254-FC48-4CBE-B297-0641F06DC5D5}" type="presParOf" srcId="{B47ECD23-6DDC-4C8D-BB71-EE2C7DB3BAD9}" destId="{23B616A7-AF9B-4063-B04C-14CFFBA26826}" srcOrd="6" destOrd="0" presId="urn:microsoft.com/office/officeart/2005/8/layout/cycle6"/>
    <dgm:cxn modelId="{8576396D-0EA9-402F-861D-323D2668554A}" type="presParOf" srcId="{B47ECD23-6DDC-4C8D-BB71-EE2C7DB3BAD9}" destId="{31AA90CE-C196-4864-ABD2-3F8FEA5DF2CD}" srcOrd="7" destOrd="0" presId="urn:microsoft.com/office/officeart/2005/8/layout/cycle6"/>
    <dgm:cxn modelId="{7EE4B2FF-8343-488D-AC5E-0EB407C4919B}" type="presParOf" srcId="{B47ECD23-6DDC-4C8D-BB71-EE2C7DB3BAD9}" destId="{EC607CB6-7334-4284-8130-6C200AE9FBEF}" srcOrd="8" destOrd="0" presId="urn:microsoft.com/office/officeart/2005/8/layout/cycle6"/>
    <dgm:cxn modelId="{6C363EEF-CC15-4FCC-AC6F-6DE9B9DC813B}" type="presParOf" srcId="{B47ECD23-6DDC-4C8D-BB71-EE2C7DB3BAD9}" destId="{8D0B2936-CA3F-481E-B95D-769F525E3D8D}" srcOrd="9" destOrd="0" presId="urn:microsoft.com/office/officeart/2005/8/layout/cycle6"/>
    <dgm:cxn modelId="{06A0C5DB-B185-4D49-B52A-49B91984B244}" type="presParOf" srcId="{B47ECD23-6DDC-4C8D-BB71-EE2C7DB3BAD9}" destId="{85BF27AB-AEA8-41F9-AF32-4FC908929964}" srcOrd="10" destOrd="0" presId="urn:microsoft.com/office/officeart/2005/8/layout/cycle6"/>
    <dgm:cxn modelId="{7FDFD814-6C97-4EF9-9F4A-979226E3F2DA}" type="presParOf" srcId="{B47ECD23-6DDC-4C8D-BB71-EE2C7DB3BAD9}" destId="{8CA92850-3EF8-4D11-AA98-802596FB241F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9FD7F8-F658-44C6-9C50-B7670CFF481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F11F8D-8446-4359-9213-3B3FD985B0B6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DD9E46E9-D535-4AE9-B35B-D60CD5B3724F}" type="parTrans" cxnId="{B102E1B6-940B-4079-9325-B99CAFD3028B}">
      <dgm:prSet/>
      <dgm:spPr/>
      <dgm:t>
        <a:bodyPr/>
        <a:lstStyle/>
        <a:p>
          <a:endParaRPr lang="ru-RU"/>
        </a:p>
      </dgm:t>
    </dgm:pt>
    <dgm:pt modelId="{F9731D70-92D8-45D8-9790-A262D5314C4E}" type="sibTrans" cxnId="{B102E1B6-940B-4079-9325-B99CAFD3028B}">
      <dgm:prSet/>
      <dgm:spPr/>
      <dgm:t>
        <a:bodyPr/>
        <a:lstStyle/>
        <a:p>
          <a:endParaRPr lang="ru-RU"/>
        </a:p>
      </dgm:t>
    </dgm:pt>
    <dgm:pt modelId="{E6DD4A58-101B-4C29-9C4F-B1EC94629B35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D83C9CE2-3E96-4805-A222-AF7AB049580F}" type="parTrans" cxnId="{8B6C14BB-07AE-4270-8CE2-50E67BEF00B1}">
      <dgm:prSet/>
      <dgm:spPr/>
      <dgm:t>
        <a:bodyPr/>
        <a:lstStyle/>
        <a:p>
          <a:endParaRPr lang="ru-RU"/>
        </a:p>
      </dgm:t>
    </dgm:pt>
    <dgm:pt modelId="{B35FA621-783F-4F88-B093-9B12E0E41B76}" type="sibTrans" cxnId="{8B6C14BB-07AE-4270-8CE2-50E67BEF00B1}">
      <dgm:prSet/>
      <dgm:spPr/>
      <dgm:t>
        <a:bodyPr/>
        <a:lstStyle/>
        <a:p>
          <a:endParaRPr lang="ru-RU"/>
        </a:p>
      </dgm:t>
    </dgm:pt>
    <dgm:pt modelId="{8F90B518-25B7-43D5-A6B1-A575D5389E3D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309D6DFD-9611-432D-9863-1900A66DD55F}" type="parTrans" cxnId="{553C4035-591C-4D10-AA99-1E2E6A2264C8}">
      <dgm:prSet/>
      <dgm:spPr/>
      <dgm:t>
        <a:bodyPr/>
        <a:lstStyle/>
        <a:p>
          <a:endParaRPr lang="ru-RU"/>
        </a:p>
      </dgm:t>
    </dgm:pt>
    <dgm:pt modelId="{459C9FE7-EBD8-4E8A-9DEF-860663524056}" type="sibTrans" cxnId="{553C4035-591C-4D10-AA99-1E2E6A2264C8}">
      <dgm:prSet/>
      <dgm:spPr/>
      <dgm:t>
        <a:bodyPr/>
        <a:lstStyle/>
        <a:p>
          <a:endParaRPr lang="ru-RU"/>
        </a:p>
      </dgm:t>
    </dgm:pt>
    <dgm:pt modelId="{4BFAA542-D54B-4ECB-9EE3-C2998FA011FB}">
      <dgm:prSet phldrT="[Текст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539C6909-876F-457C-B5D5-9C1985F8F001}" type="parTrans" cxnId="{E190C313-53CC-4D66-AD28-18D358C7C6FE}">
      <dgm:prSet/>
      <dgm:spPr/>
      <dgm:t>
        <a:bodyPr/>
        <a:lstStyle/>
        <a:p>
          <a:endParaRPr lang="ru-RU"/>
        </a:p>
      </dgm:t>
    </dgm:pt>
    <dgm:pt modelId="{055544AF-5049-4C3C-8ADB-B17063449D4E}" type="sibTrans" cxnId="{E190C313-53CC-4D66-AD28-18D358C7C6FE}">
      <dgm:prSet/>
      <dgm:spPr/>
      <dgm:t>
        <a:bodyPr/>
        <a:lstStyle/>
        <a:p>
          <a:endParaRPr lang="ru-RU"/>
        </a:p>
      </dgm:t>
    </dgm:pt>
    <dgm:pt modelId="{D78D4C63-7821-4C8E-9707-79F22CBC37E6}" type="pres">
      <dgm:prSet presAssocID="{139FD7F8-F658-44C6-9C50-B7670CFF4816}" presName="Name0" presStyleCnt="0">
        <dgm:presLayoutVars>
          <dgm:dir/>
          <dgm:resizeHandles val="exact"/>
        </dgm:presLayoutVars>
      </dgm:prSet>
      <dgm:spPr/>
    </dgm:pt>
    <dgm:pt modelId="{1FBE8359-86AA-4AE2-8C97-17467E7F8A80}" type="pres">
      <dgm:prSet presAssocID="{F4F11F8D-8446-4359-9213-3B3FD985B0B6}" presName="node" presStyleLbl="node1" presStyleIdx="0" presStyleCnt="4" custScaleX="121983" custScaleY="161197" custRadScaleRad="77505" custRadScaleInc="-7162">
        <dgm:presLayoutVars>
          <dgm:bulletEnabled val="1"/>
        </dgm:presLayoutVars>
      </dgm:prSet>
      <dgm:spPr/>
    </dgm:pt>
    <dgm:pt modelId="{2DF56452-E4B4-4DAA-A4CA-3BFC734ED12D}" type="pres">
      <dgm:prSet presAssocID="{F9731D70-92D8-45D8-9790-A262D5314C4E}" presName="sibTrans" presStyleLbl="sibTrans2D1" presStyleIdx="0" presStyleCnt="4" custFlipHor="1" custScaleX="25707" custScaleY="9451"/>
      <dgm:spPr/>
    </dgm:pt>
    <dgm:pt modelId="{E8BE50DF-D8D1-4D19-8C5E-513478457C32}" type="pres">
      <dgm:prSet presAssocID="{F9731D70-92D8-45D8-9790-A262D5314C4E}" presName="connectorText" presStyleLbl="sibTrans2D1" presStyleIdx="0" presStyleCnt="4"/>
      <dgm:spPr/>
    </dgm:pt>
    <dgm:pt modelId="{3428603B-655C-4E52-9BB6-94652BB41DB9}" type="pres">
      <dgm:prSet presAssocID="{E6DD4A58-101B-4C29-9C4F-B1EC94629B35}" presName="node" presStyleLbl="node1" presStyleIdx="1" presStyleCnt="4" custScaleX="143727" custScaleY="173088" custRadScaleRad="100042" custRadScaleInc="770">
        <dgm:presLayoutVars>
          <dgm:bulletEnabled val="1"/>
        </dgm:presLayoutVars>
      </dgm:prSet>
      <dgm:spPr/>
    </dgm:pt>
    <dgm:pt modelId="{88D7AFC1-5670-4862-A726-C15FDD14B3C3}" type="pres">
      <dgm:prSet presAssocID="{B35FA621-783F-4F88-B093-9B12E0E41B76}" presName="sibTrans" presStyleLbl="sibTrans2D1" presStyleIdx="1" presStyleCnt="4"/>
      <dgm:spPr/>
    </dgm:pt>
    <dgm:pt modelId="{A8D4D753-3AF8-4006-8B73-5DEE8E8DD99F}" type="pres">
      <dgm:prSet presAssocID="{B35FA621-783F-4F88-B093-9B12E0E41B76}" presName="connectorText" presStyleLbl="sibTrans2D1" presStyleIdx="1" presStyleCnt="4"/>
      <dgm:spPr/>
    </dgm:pt>
    <dgm:pt modelId="{958B9E57-61BA-4AC6-8E66-0D49EECA77F0}" type="pres">
      <dgm:prSet presAssocID="{8F90B518-25B7-43D5-A6B1-A575D5389E3D}" presName="node" presStyleLbl="node1" presStyleIdx="2" presStyleCnt="4" custScaleX="124036" custScaleY="160507" custRadScaleRad="78659" custRadScaleInc="9723">
        <dgm:presLayoutVars>
          <dgm:bulletEnabled val="1"/>
        </dgm:presLayoutVars>
      </dgm:prSet>
      <dgm:spPr/>
    </dgm:pt>
    <dgm:pt modelId="{7A1B2881-6F8E-4DA3-983C-8CBB4B59768B}" type="pres">
      <dgm:prSet presAssocID="{459C9FE7-EBD8-4E8A-9DEF-860663524056}" presName="sibTrans" presStyleLbl="sibTrans2D1" presStyleIdx="2" presStyleCnt="4"/>
      <dgm:spPr/>
    </dgm:pt>
    <dgm:pt modelId="{04B23967-06C2-4C05-A112-13FCEAE31CD9}" type="pres">
      <dgm:prSet presAssocID="{459C9FE7-EBD8-4E8A-9DEF-860663524056}" presName="connectorText" presStyleLbl="sibTrans2D1" presStyleIdx="2" presStyleCnt="4"/>
      <dgm:spPr/>
    </dgm:pt>
    <dgm:pt modelId="{C4DB9342-766C-4E2D-9B80-B43E0153E729}" type="pres">
      <dgm:prSet presAssocID="{4BFAA542-D54B-4ECB-9EE3-C2998FA011FB}" presName="node" presStyleLbl="node1" presStyleIdx="3" presStyleCnt="4" custScaleX="133508" custScaleY="171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E438A-499B-4850-8651-5CA334EB99F8}" type="pres">
      <dgm:prSet presAssocID="{055544AF-5049-4C3C-8ADB-B17063449D4E}" presName="sibTrans" presStyleLbl="sibTrans2D1" presStyleIdx="3" presStyleCnt="4" custFlipVert="1" custFlipHor="1" custScaleX="13598" custScaleY="112473"/>
      <dgm:spPr/>
    </dgm:pt>
    <dgm:pt modelId="{FA6EE320-21BA-426E-AFC6-FF399F0DB7E4}" type="pres">
      <dgm:prSet presAssocID="{055544AF-5049-4C3C-8ADB-B17063449D4E}" presName="connectorText" presStyleLbl="sibTrans2D1" presStyleIdx="3" presStyleCnt="4"/>
      <dgm:spPr/>
    </dgm:pt>
  </dgm:ptLst>
  <dgm:cxnLst>
    <dgm:cxn modelId="{553C4035-591C-4D10-AA99-1E2E6A2264C8}" srcId="{139FD7F8-F658-44C6-9C50-B7670CFF4816}" destId="{8F90B518-25B7-43D5-A6B1-A575D5389E3D}" srcOrd="2" destOrd="0" parTransId="{309D6DFD-9611-432D-9863-1900A66DD55F}" sibTransId="{459C9FE7-EBD8-4E8A-9DEF-860663524056}"/>
    <dgm:cxn modelId="{B102E1B6-940B-4079-9325-B99CAFD3028B}" srcId="{139FD7F8-F658-44C6-9C50-B7670CFF4816}" destId="{F4F11F8D-8446-4359-9213-3B3FD985B0B6}" srcOrd="0" destOrd="0" parTransId="{DD9E46E9-D535-4AE9-B35B-D60CD5B3724F}" sibTransId="{F9731D70-92D8-45D8-9790-A262D5314C4E}"/>
    <dgm:cxn modelId="{10BED40A-31EA-44D2-87AD-F46CA713E1E1}" type="presOf" srcId="{B35FA621-783F-4F88-B093-9B12E0E41B76}" destId="{88D7AFC1-5670-4862-A726-C15FDD14B3C3}" srcOrd="0" destOrd="0" presId="urn:microsoft.com/office/officeart/2005/8/layout/cycle7"/>
    <dgm:cxn modelId="{CD2D4184-A082-44C4-B7C5-CDFAF5541D6D}" type="presOf" srcId="{055544AF-5049-4C3C-8ADB-B17063449D4E}" destId="{234E438A-499B-4850-8651-5CA334EB99F8}" srcOrd="0" destOrd="0" presId="urn:microsoft.com/office/officeart/2005/8/layout/cycle7"/>
    <dgm:cxn modelId="{F313A8BD-F698-4206-8E0C-C066E2C6564B}" type="presOf" srcId="{F9731D70-92D8-45D8-9790-A262D5314C4E}" destId="{E8BE50DF-D8D1-4D19-8C5E-513478457C32}" srcOrd="1" destOrd="0" presId="urn:microsoft.com/office/officeart/2005/8/layout/cycle7"/>
    <dgm:cxn modelId="{7BA267CC-A195-4975-B17D-4F0ECC36DFE7}" type="presOf" srcId="{139FD7F8-F658-44C6-9C50-B7670CFF4816}" destId="{D78D4C63-7821-4C8E-9707-79F22CBC37E6}" srcOrd="0" destOrd="0" presId="urn:microsoft.com/office/officeart/2005/8/layout/cycle7"/>
    <dgm:cxn modelId="{6FBFBDA7-3EC5-4980-8132-2B293B88F538}" type="presOf" srcId="{459C9FE7-EBD8-4E8A-9DEF-860663524056}" destId="{7A1B2881-6F8E-4DA3-983C-8CBB4B59768B}" srcOrd="0" destOrd="0" presId="urn:microsoft.com/office/officeart/2005/8/layout/cycle7"/>
    <dgm:cxn modelId="{893549E0-B241-45BB-87BF-1073162F4779}" type="presOf" srcId="{4BFAA542-D54B-4ECB-9EE3-C2998FA011FB}" destId="{C4DB9342-766C-4E2D-9B80-B43E0153E729}" srcOrd="0" destOrd="0" presId="urn:microsoft.com/office/officeart/2005/8/layout/cycle7"/>
    <dgm:cxn modelId="{D77D9C02-FB1B-4537-B18C-563BB0E9BCCA}" type="presOf" srcId="{F4F11F8D-8446-4359-9213-3B3FD985B0B6}" destId="{1FBE8359-86AA-4AE2-8C97-17467E7F8A80}" srcOrd="0" destOrd="0" presId="urn:microsoft.com/office/officeart/2005/8/layout/cycle7"/>
    <dgm:cxn modelId="{1AE7C6AD-EE95-4049-9BD9-83FCF4AE3DF1}" type="presOf" srcId="{F9731D70-92D8-45D8-9790-A262D5314C4E}" destId="{2DF56452-E4B4-4DAA-A4CA-3BFC734ED12D}" srcOrd="0" destOrd="0" presId="urn:microsoft.com/office/officeart/2005/8/layout/cycle7"/>
    <dgm:cxn modelId="{B8C45B4C-33FF-4F2E-BCF0-5713C0965E42}" type="presOf" srcId="{B35FA621-783F-4F88-B093-9B12E0E41B76}" destId="{A8D4D753-3AF8-4006-8B73-5DEE8E8DD99F}" srcOrd="1" destOrd="0" presId="urn:microsoft.com/office/officeart/2005/8/layout/cycle7"/>
    <dgm:cxn modelId="{528F8676-FCE1-4313-B1D7-3AA7455F8EE1}" type="presOf" srcId="{055544AF-5049-4C3C-8ADB-B17063449D4E}" destId="{FA6EE320-21BA-426E-AFC6-FF399F0DB7E4}" srcOrd="1" destOrd="0" presId="urn:microsoft.com/office/officeart/2005/8/layout/cycle7"/>
    <dgm:cxn modelId="{8B6C14BB-07AE-4270-8CE2-50E67BEF00B1}" srcId="{139FD7F8-F658-44C6-9C50-B7670CFF4816}" destId="{E6DD4A58-101B-4C29-9C4F-B1EC94629B35}" srcOrd="1" destOrd="0" parTransId="{D83C9CE2-3E96-4805-A222-AF7AB049580F}" sibTransId="{B35FA621-783F-4F88-B093-9B12E0E41B76}"/>
    <dgm:cxn modelId="{68F772C2-800D-4E27-BD70-86BFA00B4FDD}" type="presOf" srcId="{E6DD4A58-101B-4C29-9C4F-B1EC94629B35}" destId="{3428603B-655C-4E52-9BB6-94652BB41DB9}" srcOrd="0" destOrd="0" presId="urn:microsoft.com/office/officeart/2005/8/layout/cycle7"/>
    <dgm:cxn modelId="{442588BD-42C8-4D9F-B7E4-99FDAC980FA8}" type="presOf" srcId="{8F90B518-25B7-43D5-A6B1-A575D5389E3D}" destId="{958B9E57-61BA-4AC6-8E66-0D49EECA77F0}" srcOrd="0" destOrd="0" presId="urn:microsoft.com/office/officeart/2005/8/layout/cycle7"/>
    <dgm:cxn modelId="{E190C313-53CC-4D66-AD28-18D358C7C6FE}" srcId="{139FD7F8-F658-44C6-9C50-B7670CFF4816}" destId="{4BFAA542-D54B-4ECB-9EE3-C2998FA011FB}" srcOrd="3" destOrd="0" parTransId="{539C6909-876F-457C-B5D5-9C1985F8F001}" sibTransId="{055544AF-5049-4C3C-8ADB-B17063449D4E}"/>
    <dgm:cxn modelId="{B6FFC60D-BA99-4FF5-AFC0-720C2E560A3E}" type="presOf" srcId="{459C9FE7-EBD8-4E8A-9DEF-860663524056}" destId="{04B23967-06C2-4C05-A112-13FCEAE31CD9}" srcOrd="1" destOrd="0" presId="urn:microsoft.com/office/officeart/2005/8/layout/cycle7"/>
    <dgm:cxn modelId="{A8D76E33-1E77-4FAB-AE6D-3BFCA7E8375D}" type="presParOf" srcId="{D78D4C63-7821-4C8E-9707-79F22CBC37E6}" destId="{1FBE8359-86AA-4AE2-8C97-17467E7F8A80}" srcOrd="0" destOrd="0" presId="urn:microsoft.com/office/officeart/2005/8/layout/cycle7"/>
    <dgm:cxn modelId="{C327AF0B-E5A9-4B73-BED7-1EEF60CAFF19}" type="presParOf" srcId="{D78D4C63-7821-4C8E-9707-79F22CBC37E6}" destId="{2DF56452-E4B4-4DAA-A4CA-3BFC734ED12D}" srcOrd="1" destOrd="0" presId="urn:microsoft.com/office/officeart/2005/8/layout/cycle7"/>
    <dgm:cxn modelId="{7A5A2AE3-E23F-4DE6-9BD6-055C20A507CD}" type="presParOf" srcId="{2DF56452-E4B4-4DAA-A4CA-3BFC734ED12D}" destId="{E8BE50DF-D8D1-4D19-8C5E-513478457C32}" srcOrd="0" destOrd="0" presId="urn:microsoft.com/office/officeart/2005/8/layout/cycle7"/>
    <dgm:cxn modelId="{4F020FE5-0557-4E7D-83F0-C88F8E0C24E8}" type="presParOf" srcId="{D78D4C63-7821-4C8E-9707-79F22CBC37E6}" destId="{3428603B-655C-4E52-9BB6-94652BB41DB9}" srcOrd="2" destOrd="0" presId="urn:microsoft.com/office/officeart/2005/8/layout/cycle7"/>
    <dgm:cxn modelId="{BFBD031D-90BB-47F8-B246-FC5C58A835B7}" type="presParOf" srcId="{D78D4C63-7821-4C8E-9707-79F22CBC37E6}" destId="{88D7AFC1-5670-4862-A726-C15FDD14B3C3}" srcOrd="3" destOrd="0" presId="urn:microsoft.com/office/officeart/2005/8/layout/cycle7"/>
    <dgm:cxn modelId="{3864A527-041E-4EDE-99E4-F503E7A1E7F7}" type="presParOf" srcId="{88D7AFC1-5670-4862-A726-C15FDD14B3C3}" destId="{A8D4D753-3AF8-4006-8B73-5DEE8E8DD99F}" srcOrd="0" destOrd="0" presId="urn:microsoft.com/office/officeart/2005/8/layout/cycle7"/>
    <dgm:cxn modelId="{B232C8E3-29AE-4621-9D07-8CCAFBF4DDBE}" type="presParOf" srcId="{D78D4C63-7821-4C8E-9707-79F22CBC37E6}" destId="{958B9E57-61BA-4AC6-8E66-0D49EECA77F0}" srcOrd="4" destOrd="0" presId="urn:microsoft.com/office/officeart/2005/8/layout/cycle7"/>
    <dgm:cxn modelId="{BA4EF30F-6A33-4447-B0F5-5B8CCDD5320A}" type="presParOf" srcId="{D78D4C63-7821-4C8E-9707-79F22CBC37E6}" destId="{7A1B2881-6F8E-4DA3-983C-8CBB4B59768B}" srcOrd="5" destOrd="0" presId="urn:microsoft.com/office/officeart/2005/8/layout/cycle7"/>
    <dgm:cxn modelId="{11962B90-F393-44E7-ABF1-30A896DC09A4}" type="presParOf" srcId="{7A1B2881-6F8E-4DA3-983C-8CBB4B59768B}" destId="{04B23967-06C2-4C05-A112-13FCEAE31CD9}" srcOrd="0" destOrd="0" presId="urn:microsoft.com/office/officeart/2005/8/layout/cycle7"/>
    <dgm:cxn modelId="{4403BE02-BFEC-40C7-9A7B-2459DB8497F9}" type="presParOf" srcId="{D78D4C63-7821-4C8E-9707-79F22CBC37E6}" destId="{C4DB9342-766C-4E2D-9B80-B43E0153E729}" srcOrd="6" destOrd="0" presId="urn:microsoft.com/office/officeart/2005/8/layout/cycle7"/>
    <dgm:cxn modelId="{8CDDF050-ED25-4365-B136-A69C2192A0E6}" type="presParOf" srcId="{D78D4C63-7821-4C8E-9707-79F22CBC37E6}" destId="{234E438A-499B-4850-8651-5CA334EB99F8}" srcOrd="7" destOrd="0" presId="urn:microsoft.com/office/officeart/2005/8/layout/cycle7"/>
    <dgm:cxn modelId="{581A35C2-82B2-449F-99D6-7D480870AA82}" type="presParOf" srcId="{234E438A-499B-4850-8651-5CA334EB99F8}" destId="{FA6EE320-21BA-426E-AFC6-FF399F0DB7E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C8D163-7A8C-4C79-9601-D6C6D5995B90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95FDA166-91DE-471F-81F7-70382EF7A2FC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B2E4187-D3DE-4B21-BA2C-ABEF0A88CF12}" type="parTrans" cxnId="{920DD926-C46F-4C60-B9CA-802E9ADBE3D7}">
      <dgm:prSet/>
      <dgm:spPr/>
      <dgm:t>
        <a:bodyPr/>
        <a:lstStyle/>
        <a:p>
          <a:endParaRPr lang="ru-RU"/>
        </a:p>
      </dgm:t>
    </dgm:pt>
    <dgm:pt modelId="{9012F384-DEAC-4B2E-91B1-F1BB7902675A}" type="sibTrans" cxnId="{920DD926-C46F-4C60-B9CA-802E9ADBE3D7}">
      <dgm:prSet/>
      <dgm:spPr/>
      <dgm:t>
        <a:bodyPr/>
        <a:lstStyle/>
        <a:p>
          <a:endParaRPr lang="ru-RU"/>
        </a:p>
      </dgm:t>
    </dgm:pt>
    <dgm:pt modelId="{B17CC74D-494E-416B-9A62-14DA440D9280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BC6BA78-1879-4B40-BEC9-0EE89F24CD84}" type="parTrans" cxnId="{A1456E07-E976-4BDE-B2DA-852F37C2DF25}">
      <dgm:prSet/>
      <dgm:spPr/>
      <dgm:t>
        <a:bodyPr/>
        <a:lstStyle/>
        <a:p>
          <a:endParaRPr lang="ru-RU"/>
        </a:p>
      </dgm:t>
    </dgm:pt>
    <dgm:pt modelId="{AE06F29D-94BC-4943-A867-C053AB7433D8}" type="sibTrans" cxnId="{A1456E07-E976-4BDE-B2DA-852F37C2DF25}">
      <dgm:prSet/>
      <dgm:spPr/>
      <dgm:t>
        <a:bodyPr/>
        <a:lstStyle/>
        <a:p>
          <a:endParaRPr lang="ru-RU"/>
        </a:p>
      </dgm:t>
    </dgm:pt>
    <dgm:pt modelId="{D94B1060-4036-4305-906C-FE1F17DE22EF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960DF52C-CAFC-4846-9760-B3C7EB720074}" type="parTrans" cxnId="{10BA8AD0-E1D1-426B-9C56-E2094A15F2A5}">
      <dgm:prSet/>
      <dgm:spPr/>
      <dgm:t>
        <a:bodyPr/>
        <a:lstStyle/>
        <a:p>
          <a:endParaRPr lang="ru-RU"/>
        </a:p>
      </dgm:t>
    </dgm:pt>
    <dgm:pt modelId="{004D1737-0CC1-4F4D-9404-EAB7B7634080}" type="sibTrans" cxnId="{10BA8AD0-E1D1-426B-9C56-E2094A15F2A5}">
      <dgm:prSet/>
      <dgm:spPr/>
      <dgm:t>
        <a:bodyPr/>
        <a:lstStyle/>
        <a:p>
          <a:endParaRPr lang="ru-RU"/>
        </a:p>
      </dgm:t>
    </dgm:pt>
    <dgm:pt modelId="{EB800D38-1745-478C-A216-47EF31494A6C}" type="pres">
      <dgm:prSet presAssocID="{70C8D163-7A8C-4C79-9601-D6C6D5995B90}" presName="Name0" presStyleCnt="0">
        <dgm:presLayoutVars>
          <dgm:dir/>
          <dgm:resizeHandles val="exact"/>
        </dgm:presLayoutVars>
      </dgm:prSet>
      <dgm:spPr/>
    </dgm:pt>
    <dgm:pt modelId="{A6961AF2-5C3F-414E-812F-98F1FD175D4C}" type="pres">
      <dgm:prSet presAssocID="{70C8D163-7A8C-4C79-9601-D6C6D5995B90}" presName="vNodes" presStyleCnt="0"/>
      <dgm:spPr/>
    </dgm:pt>
    <dgm:pt modelId="{13904FC0-7378-47CC-87FC-647BD623D4B8}" type="pres">
      <dgm:prSet presAssocID="{95FDA166-91DE-471F-81F7-70382EF7A2FC}" presName="node" presStyleLbl="node1" presStyleIdx="0" presStyleCnt="3" custScaleX="146337" custScaleY="140460">
        <dgm:presLayoutVars>
          <dgm:bulletEnabled val="1"/>
        </dgm:presLayoutVars>
      </dgm:prSet>
      <dgm:spPr/>
    </dgm:pt>
    <dgm:pt modelId="{9A9BDA2C-CC7D-4047-844A-23BBD57E9309}" type="pres">
      <dgm:prSet presAssocID="{9012F384-DEAC-4B2E-91B1-F1BB7902675A}" presName="spacerT" presStyleCnt="0"/>
      <dgm:spPr/>
    </dgm:pt>
    <dgm:pt modelId="{FBAF979A-3C74-4781-B8D3-3B0DA6A3C225}" type="pres">
      <dgm:prSet presAssocID="{9012F384-DEAC-4B2E-91B1-F1BB7902675A}" presName="sibTrans" presStyleLbl="sibTrans2D1" presStyleIdx="0" presStyleCnt="2"/>
      <dgm:spPr/>
    </dgm:pt>
    <dgm:pt modelId="{09A39161-3E33-4EFE-AC88-255DD081A550}" type="pres">
      <dgm:prSet presAssocID="{9012F384-DEAC-4B2E-91B1-F1BB7902675A}" presName="spacerB" presStyleCnt="0"/>
      <dgm:spPr/>
    </dgm:pt>
    <dgm:pt modelId="{AF284A6D-B1D4-4ECD-B65A-3C94565861F0}" type="pres">
      <dgm:prSet presAssocID="{B17CC74D-494E-416B-9A62-14DA440D9280}" presName="node" presStyleLbl="node1" presStyleIdx="1" presStyleCnt="3" custScaleX="155253" custScaleY="148737">
        <dgm:presLayoutVars>
          <dgm:bulletEnabled val="1"/>
        </dgm:presLayoutVars>
      </dgm:prSet>
      <dgm:spPr/>
    </dgm:pt>
    <dgm:pt modelId="{6BF4B8B5-33DB-442B-875C-7D1EDEE7FCED}" type="pres">
      <dgm:prSet presAssocID="{70C8D163-7A8C-4C79-9601-D6C6D5995B90}" presName="sibTransLast" presStyleLbl="sibTrans2D1" presStyleIdx="1" presStyleCnt="2"/>
      <dgm:spPr/>
    </dgm:pt>
    <dgm:pt modelId="{423519E4-008F-42E1-B338-CDB6795CD313}" type="pres">
      <dgm:prSet presAssocID="{70C8D163-7A8C-4C79-9601-D6C6D5995B90}" presName="connectorText" presStyleLbl="sibTrans2D1" presStyleIdx="1" presStyleCnt="2"/>
      <dgm:spPr/>
    </dgm:pt>
    <dgm:pt modelId="{EF3C9561-6DE8-4848-81A2-85FA8B258BAE}" type="pres">
      <dgm:prSet presAssocID="{70C8D163-7A8C-4C79-9601-D6C6D5995B90}" presName="lastNode" presStyleLbl="node1" presStyleIdx="2" presStyleCnt="3" custScaleY="114517">
        <dgm:presLayoutVars>
          <dgm:bulletEnabled val="1"/>
        </dgm:presLayoutVars>
      </dgm:prSet>
      <dgm:spPr/>
    </dgm:pt>
  </dgm:ptLst>
  <dgm:cxnLst>
    <dgm:cxn modelId="{322EFCD0-3F95-4837-B9FD-1A7FFDC0A6A3}" type="presOf" srcId="{B17CC74D-494E-416B-9A62-14DA440D9280}" destId="{AF284A6D-B1D4-4ECD-B65A-3C94565861F0}" srcOrd="0" destOrd="0" presId="urn:microsoft.com/office/officeart/2005/8/layout/equation2"/>
    <dgm:cxn modelId="{4F3B1E4E-C2C5-46E8-8681-3FC8B084EA74}" type="presOf" srcId="{AE06F29D-94BC-4943-A867-C053AB7433D8}" destId="{423519E4-008F-42E1-B338-CDB6795CD313}" srcOrd="1" destOrd="0" presId="urn:microsoft.com/office/officeart/2005/8/layout/equation2"/>
    <dgm:cxn modelId="{D470E964-E67D-4A81-B05C-B3159C4D0282}" type="presOf" srcId="{70C8D163-7A8C-4C79-9601-D6C6D5995B90}" destId="{EB800D38-1745-478C-A216-47EF31494A6C}" srcOrd="0" destOrd="0" presId="urn:microsoft.com/office/officeart/2005/8/layout/equation2"/>
    <dgm:cxn modelId="{A1456E07-E976-4BDE-B2DA-852F37C2DF25}" srcId="{70C8D163-7A8C-4C79-9601-D6C6D5995B90}" destId="{B17CC74D-494E-416B-9A62-14DA440D9280}" srcOrd="1" destOrd="0" parTransId="{ABC6BA78-1879-4B40-BEC9-0EE89F24CD84}" sibTransId="{AE06F29D-94BC-4943-A867-C053AB7433D8}"/>
    <dgm:cxn modelId="{4BDD898F-7D4C-4B04-8CBF-667AE9F989B8}" type="presOf" srcId="{9012F384-DEAC-4B2E-91B1-F1BB7902675A}" destId="{FBAF979A-3C74-4781-B8D3-3B0DA6A3C225}" srcOrd="0" destOrd="0" presId="urn:microsoft.com/office/officeart/2005/8/layout/equation2"/>
    <dgm:cxn modelId="{B9B7EA53-BCA4-45F4-9CD6-1FE3E44FD8EE}" type="presOf" srcId="{AE06F29D-94BC-4943-A867-C053AB7433D8}" destId="{6BF4B8B5-33DB-442B-875C-7D1EDEE7FCED}" srcOrd="0" destOrd="0" presId="urn:microsoft.com/office/officeart/2005/8/layout/equation2"/>
    <dgm:cxn modelId="{10BA8AD0-E1D1-426B-9C56-E2094A15F2A5}" srcId="{70C8D163-7A8C-4C79-9601-D6C6D5995B90}" destId="{D94B1060-4036-4305-906C-FE1F17DE22EF}" srcOrd="2" destOrd="0" parTransId="{960DF52C-CAFC-4846-9760-B3C7EB720074}" sibTransId="{004D1737-0CC1-4F4D-9404-EAB7B7634080}"/>
    <dgm:cxn modelId="{920DD926-C46F-4C60-B9CA-802E9ADBE3D7}" srcId="{70C8D163-7A8C-4C79-9601-D6C6D5995B90}" destId="{95FDA166-91DE-471F-81F7-70382EF7A2FC}" srcOrd="0" destOrd="0" parTransId="{EB2E4187-D3DE-4B21-BA2C-ABEF0A88CF12}" sibTransId="{9012F384-DEAC-4B2E-91B1-F1BB7902675A}"/>
    <dgm:cxn modelId="{20964CC2-6813-4A7D-A1F9-659FACDF81E2}" type="presOf" srcId="{95FDA166-91DE-471F-81F7-70382EF7A2FC}" destId="{13904FC0-7378-47CC-87FC-647BD623D4B8}" srcOrd="0" destOrd="0" presId="urn:microsoft.com/office/officeart/2005/8/layout/equation2"/>
    <dgm:cxn modelId="{773DE1A8-B3D0-423F-A4DB-417211B3CD3C}" type="presOf" srcId="{D94B1060-4036-4305-906C-FE1F17DE22EF}" destId="{EF3C9561-6DE8-4848-81A2-85FA8B258BAE}" srcOrd="0" destOrd="0" presId="urn:microsoft.com/office/officeart/2005/8/layout/equation2"/>
    <dgm:cxn modelId="{373E75B1-97B3-49F6-8D44-4EC8A2367BF6}" type="presParOf" srcId="{EB800D38-1745-478C-A216-47EF31494A6C}" destId="{A6961AF2-5C3F-414E-812F-98F1FD175D4C}" srcOrd="0" destOrd="0" presId="urn:microsoft.com/office/officeart/2005/8/layout/equation2"/>
    <dgm:cxn modelId="{DC020097-896F-42B7-9FB7-1C0E5D7429FE}" type="presParOf" srcId="{A6961AF2-5C3F-414E-812F-98F1FD175D4C}" destId="{13904FC0-7378-47CC-87FC-647BD623D4B8}" srcOrd="0" destOrd="0" presId="urn:microsoft.com/office/officeart/2005/8/layout/equation2"/>
    <dgm:cxn modelId="{57A4CFA0-7FE0-40EB-AC26-A9FBEB5E1A48}" type="presParOf" srcId="{A6961AF2-5C3F-414E-812F-98F1FD175D4C}" destId="{9A9BDA2C-CC7D-4047-844A-23BBD57E9309}" srcOrd="1" destOrd="0" presId="urn:microsoft.com/office/officeart/2005/8/layout/equation2"/>
    <dgm:cxn modelId="{3263B17E-6C85-45DC-A573-CC3C952B7575}" type="presParOf" srcId="{A6961AF2-5C3F-414E-812F-98F1FD175D4C}" destId="{FBAF979A-3C74-4781-B8D3-3B0DA6A3C225}" srcOrd="2" destOrd="0" presId="urn:microsoft.com/office/officeart/2005/8/layout/equation2"/>
    <dgm:cxn modelId="{EDA1BEF6-7ABD-4A63-B17C-96EB849B39CC}" type="presParOf" srcId="{A6961AF2-5C3F-414E-812F-98F1FD175D4C}" destId="{09A39161-3E33-4EFE-AC88-255DD081A550}" srcOrd="3" destOrd="0" presId="urn:microsoft.com/office/officeart/2005/8/layout/equation2"/>
    <dgm:cxn modelId="{F2F0B0FF-8575-4293-AA79-F46C7CC89E82}" type="presParOf" srcId="{A6961AF2-5C3F-414E-812F-98F1FD175D4C}" destId="{AF284A6D-B1D4-4ECD-B65A-3C94565861F0}" srcOrd="4" destOrd="0" presId="urn:microsoft.com/office/officeart/2005/8/layout/equation2"/>
    <dgm:cxn modelId="{76226A15-84DB-426B-92F6-7055AC72FFFE}" type="presParOf" srcId="{EB800D38-1745-478C-A216-47EF31494A6C}" destId="{6BF4B8B5-33DB-442B-875C-7D1EDEE7FCED}" srcOrd="1" destOrd="0" presId="urn:microsoft.com/office/officeart/2005/8/layout/equation2"/>
    <dgm:cxn modelId="{468EABA1-7B5A-48A2-B1C0-B153BA2742D1}" type="presParOf" srcId="{6BF4B8B5-33DB-442B-875C-7D1EDEE7FCED}" destId="{423519E4-008F-42E1-B338-CDB6795CD313}" srcOrd="0" destOrd="0" presId="urn:microsoft.com/office/officeart/2005/8/layout/equation2"/>
    <dgm:cxn modelId="{457706D5-5A5E-47E3-A5EE-CFCEA296981E}" type="presParOf" srcId="{EB800D38-1745-478C-A216-47EF31494A6C}" destId="{EF3C9561-6DE8-4848-81A2-85FA8B258BA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D591F3-B347-4962-B7E6-4E1B8AFFBBC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C3BCFD3-3D14-4B79-8C93-CE550F8783D9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6AFFBEA5-0227-4C2D-BD40-18FF2CC878F0}" type="parTrans" cxnId="{F21C185C-6395-48ED-8F63-09639FB1C1D6}">
      <dgm:prSet/>
      <dgm:spPr/>
      <dgm:t>
        <a:bodyPr/>
        <a:lstStyle/>
        <a:p>
          <a:endParaRPr lang="ru-RU"/>
        </a:p>
      </dgm:t>
    </dgm:pt>
    <dgm:pt modelId="{BEA732F8-14D8-46E2-A44F-CB8C4D82B5C9}" type="sibTrans" cxnId="{F21C185C-6395-48ED-8F63-09639FB1C1D6}">
      <dgm:prSet/>
      <dgm:spPr/>
      <dgm:t>
        <a:bodyPr/>
        <a:lstStyle/>
        <a:p>
          <a:endParaRPr lang="ru-RU"/>
        </a:p>
      </dgm:t>
    </dgm:pt>
    <dgm:pt modelId="{E64B8753-175A-48D5-B92B-008304D2A561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07E25C1-0528-409D-AF92-270BA650CA88}" type="parTrans" cxnId="{BB72D2B0-C326-44C7-8EC8-9B459FA6484E}">
      <dgm:prSet/>
      <dgm:spPr/>
      <dgm:t>
        <a:bodyPr/>
        <a:lstStyle/>
        <a:p>
          <a:endParaRPr lang="ru-RU"/>
        </a:p>
      </dgm:t>
    </dgm:pt>
    <dgm:pt modelId="{ABEE6958-2023-45BB-B9B2-8B911860EDFA}" type="sibTrans" cxnId="{BB72D2B0-C326-44C7-8EC8-9B459FA6484E}">
      <dgm:prSet/>
      <dgm:spPr/>
      <dgm:t>
        <a:bodyPr/>
        <a:lstStyle/>
        <a:p>
          <a:endParaRPr lang="ru-RU"/>
        </a:p>
      </dgm:t>
    </dgm:pt>
    <dgm:pt modelId="{30B29C33-E1A8-45A2-9389-A948354618B5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673A2003-E633-420F-A633-C85AD692D8AA}" type="parTrans" cxnId="{3287472D-6C13-438B-929D-8E5CBF456B7C}">
      <dgm:prSet/>
      <dgm:spPr/>
      <dgm:t>
        <a:bodyPr/>
        <a:lstStyle/>
        <a:p>
          <a:endParaRPr lang="ru-RU"/>
        </a:p>
      </dgm:t>
    </dgm:pt>
    <dgm:pt modelId="{A6F30F28-19B5-42E4-B57F-53E6A23213C9}" type="sibTrans" cxnId="{3287472D-6C13-438B-929D-8E5CBF456B7C}">
      <dgm:prSet/>
      <dgm:spPr/>
      <dgm:t>
        <a:bodyPr/>
        <a:lstStyle/>
        <a:p>
          <a:endParaRPr lang="ru-RU"/>
        </a:p>
      </dgm:t>
    </dgm:pt>
    <dgm:pt modelId="{476DEBD0-34B7-4173-8AF2-CAA5638335E9}" type="pres">
      <dgm:prSet presAssocID="{ADD591F3-B347-4962-B7E6-4E1B8AFFBBCC}" presName="compositeShape" presStyleCnt="0">
        <dgm:presLayoutVars>
          <dgm:chMax val="7"/>
          <dgm:dir/>
          <dgm:resizeHandles val="exact"/>
        </dgm:presLayoutVars>
      </dgm:prSet>
      <dgm:spPr/>
    </dgm:pt>
    <dgm:pt modelId="{448547AE-E006-4AE0-965B-F4C4FA9C04ED}" type="pres">
      <dgm:prSet presAssocID="{2C3BCFD3-3D14-4B79-8C93-CE550F8783D9}" presName="circ1" presStyleLbl="vennNode1" presStyleIdx="0" presStyleCnt="3" custScaleX="90235" custScaleY="89431" custLinFactNeighborX="-2441" custLinFactNeighborY="-5817"/>
      <dgm:spPr/>
    </dgm:pt>
    <dgm:pt modelId="{D4F08B34-C692-4462-86A9-9FDD6EB56875}" type="pres">
      <dgm:prSet presAssocID="{2C3BCFD3-3D14-4B79-8C93-CE550F8783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B677934-0528-4E1F-AB50-9CA9EF390BC3}" type="pres">
      <dgm:prSet presAssocID="{E64B8753-175A-48D5-B92B-008304D2A561}" presName="circ2" presStyleLbl="vennNode1" presStyleIdx="1" presStyleCnt="3"/>
      <dgm:spPr/>
    </dgm:pt>
    <dgm:pt modelId="{EE78E1FF-0516-4734-BECB-E06F2F3B2AC2}" type="pres">
      <dgm:prSet presAssocID="{E64B8753-175A-48D5-B92B-008304D2A56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87CB0F1-C392-4F78-A445-AB84169EC72F}" type="pres">
      <dgm:prSet presAssocID="{30B29C33-E1A8-45A2-9389-A948354618B5}" presName="circ3" presStyleLbl="vennNode1" presStyleIdx="2" presStyleCnt="3"/>
      <dgm:spPr/>
    </dgm:pt>
    <dgm:pt modelId="{8D999FEA-E864-4153-A043-87FF2268530A}" type="pres">
      <dgm:prSet presAssocID="{30B29C33-E1A8-45A2-9389-A948354618B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EC461AE-02B1-4725-ACCB-1FBA55B5D86C}" type="presOf" srcId="{30B29C33-E1A8-45A2-9389-A948354618B5}" destId="{8D999FEA-E864-4153-A043-87FF2268530A}" srcOrd="1" destOrd="0" presId="urn:microsoft.com/office/officeart/2005/8/layout/venn1"/>
    <dgm:cxn modelId="{F21C185C-6395-48ED-8F63-09639FB1C1D6}" srcId="{ADD591F3-B347-4962-B7E6-4E1B8AFFBBCC}" destId="{2C3BCFD3-3D14-4B79-8C93-CE550F8783D9}" srcOrd="0" destOrd="0" parTransId="{6AFFBEA5-0227-4C2D-BD40-18FF2CC878F0}" sibTransId="{BEA732F8-14D8-46E2-A44F-CB8C4D82B5C9}"/>
    <dgm:cxn modelId="{BB72D2B0-C326-44C7-8EC8-9B459FA6484E}" srcId="{ADD591F3-B347-4962-B7E6-4E1B8AFFBBCC}" destId="{E64B8753-175A-48D5-B92B-008304D2A561}" srcOrd="1" destOrd="0" parTransId="{207E25C1-0528-409D-AF92-270BA650CA88}" sibTransId="{ABEE6958-2023-45BB-B9B2-8B911860EDFA}"/>
    <dgm:cxn modelId="{9E395D93-8256-41FE-B955-3907969EE195}" type="presOf" srcId="{2C3BCFD3-3D14-4B79-8C93-CE550F8783D9}" destId="{D4F08B34-C692-4462-86A9-9FDD6EB56875}" srcOrd="1" destOrd="0" presId="urn:microsoft.com/office/officeart/2005/8/layout/venn1"/>
    <dgm:cxn modelId="{3287472D-6C13-438B-929D-8E5CBF456B7C}" srcId="{ADD591F3-B347-4962-B7E6-4E1B8AFFBBCC}" destId="{30B29C33-E1A8-45A2-9389-A948354618B5}" srcOrd="2" destOrd="0" parTransId="{673A2003-E633-420F-A633-C85AD692D8AA}" sibTransId="{A6F30F28-19B5-42E4-B57F-53E6A23213C9}"/>
    <dgm:cxn modelId="{D7BA8F0A-FF98-44A3-8FF9-5F3DE0E9329C}" type="presOf" srcId="{ADD591F3-B347-4962-B7E6-4E1B8AFFBBCC}" destId="{476DEBD0-34B7-4173-8AF2-CAA5638335E9}" srcOrd="0" destOrd="0" presId="urn:microsoft.com/office/officeart/2005/8/layout/venn1"/>
    <dgm:cxn modelId="{11793D5C-984E-4A59-BC28-D97D3831F6F2}" type="presOf" srcId="{30B29C33-E1A8-45A2-9389-A948354618B5}" destId="{387CB0F1-C392-4F78-A445-AB84169EC72F}" srcOrd="0" destOrd="0" presId="urn:microsoft.com/office/officeart/2005/8/layout/venn1"/>
    <dgm:cxn modelId="{DF87C3F1-49AC-4A88-B4C7-04D0DF9B216F}" type="presOf" srcId="{E64B8753-175A-48D5-B92B-008304D2A561}" destId="{CB677934-0528-4E1F-AB50-9CA9EF390BC3}" srcOrd="0" destOrd="0" presId="urn:microsoft.com/office/officeart/2005/8/layout/venn1"/>
    <dgm:cxn modelId="{3A472D47-FD8C-4D32-9914-5EFD3F063465}" type="presOf" srcId="{2C3BCFD3-3D14-4B79-8C93-CE550F8783D9}" destId="{448547AE-E006-4AE0-965B-F4C4FA9C04ED}" srcOrd="0" destOrd="0" presId="urn:microsoft.com/office/officeart/2005/8/layout/venn1"/>
    <dgm:cxn modelId="{3FF8A8A4-13F9-40CC-AC55-F8F7093703C5}" type="presOf" srcId="{E64B8753-175A-48D5-B92B-008304D2A561}" destId="{EE78E1FF-0516-4734-BECB-E06F2F3B2AC2}" srcOrd="1" destOrd="0" presId="urn:microsoft.com/office/officeart/2005/8/layout/venn1"/>
    <dgm:cxn modelId="{026C42BA-B1DC-4892-B839-5C2E147FA662}" type="presParOf" srcId="{476DEBD0-34B7-4173-8AF2-CAA5638335E9}" destId="{448547AE-E006-4AE0-965B-F4C4FA9C04ED}" srcOrd="0" destOrd="0" presId="urn:microsoft.com/office/officeart/2005/8/layout/venn1"/>
    <dgm:cxn modelId="{187C807B-B517-4490-82A8-EB4C372BDC90}" type="presParOf" srcId="{476DEBD0-34B7-4173-8AF2-CAA5638335E9}" destId="{D4F08B34-C692-4462-86A9-9FDD6EB56875}" srcOrd="1" destOrd="0" presId="urn:microsoft.com/office/officeart/2005/8/layout/venn1"/>
    <dgm:cxn modelId="{1F86535A-0F7F-42AA-87C3-CDF0847E1011}" type="presParOf" srcId="{476DEBD0-34B7-4173-8AF2-CAA5638335E9}" destId="{CB677934-0528-4E1F-AB50-9CA9EF390BC3}" srcOrd="2" destOrd="0" presId="urn:microsoft.com/office/officeart/2005/8/layout/venn1"/>
    <dgm:cxn modelId="{6EDE5E20-B8B7-4A74-AFF2-CEA7A20C4804}" type="presParOf" srcId="{476DEBD0-34B7-4173-8AF2-CAA5638335E9}" destId="{EE78E1FF-0516-4734-BECB-E06F2F3B2AC2}" srcOrd="3" destOrd="0" presId="urn:microsoft.com/office/officeart/2005/8/layout/venn1"/>
    <dgm:cxn modelId="{414DF7E8-C99C-4398-8C19-C0D7D52314C4}" type="presParOf" srcId="{476DEBD0-34B7-4173-8AF2-CAA5638335E9}" destId="{387CB0F1-C392-4F78-A445-AB84169EC72F}" srcOrd="4" destOrd="0" presId="urn:microsoft.com/office/officeart/2005/8/layout/venn1"/>
    <dgm:cxn modelId="{221BCBC1-564E-4BBD-8631-5877C44AEF65}" type="presParOf" srcId="{476DEBD0-34B7-4173-8AF2-CAA5638335E9}" destId="{8D999FEA-E864-4153-A043-87FF2268530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A0A449-99AE-4E01-9E49-51BD9C473FE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D1EABC-DEA4-4DD2-823A-B1C9BE467F9D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29F5C811-8845-476E-ACA3-C491642BB801}" type="parTrans" cxnId="{DCD2903D-09C1-4014-8567-5B6EB7489BCA}">
      <dgm:prSet/>
      <dgm:spPr/>
      <dgm:t>
        <a:bodyPr/>
        <a:lstStyle/>
        <a:p>
          <a:endParaRPr lang="ru-RU"/>
        </a:p>
      </dgm:t>
    </dgm:pt>
    <dgm:pt modelId="{65DE9015-7A6D-47FD-AB79-0A39CDAF9F2A}" type="sibTrans" cxnId="{DCD2903D-09C1-4014-8567-5B6EB7489BCA}">
      <dgm:prSet/>
      <dgm:spPr/>
      <dgm:t>
        <a:bodyPr/>
        <a:lstStyle/>
        <a:p>
          <a:endParaRPr lang="ru-RU"/>
        </a:p>
      </dgm:t>
    </dgm:pt>
    <dgm:pt modelId="{198AA8B3-2EA3-409A-9362-6B8E07ECD4A6}">
      <dgm:prSet phldrT="[Текст]" phldr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3C7D958-E928-4A1E-91A9-2A02DA9C8059}" type="parTrans" cxnId="{F22C3836-F279-4DF6-ABA8-45E4247B436B}">
      <dgm:prSet/>
      <dgm:spPr/>
      <dgm:t>
        <a:bodyPr/>
        <a:lstStyle/>
        <a:p>
          <a:endParaRPr lang="ru-RU"/>
        </a:p>
      </dgm:t>
    </dgm:pt>
    <dgm:pt modelId="{795AAC44-65D6-451B-BC61-ED55B41A1C53}" type="sibTrans" cxnId="{F22C3836-F279-4DF6-ABA8-45E4247B436B}">
      <dgm:prSet/>
      <dgm:spPr/>
      <dgm:t>
        <a:bodyPr/>
        <a:lstStyle/>
        <a:p>
          <a:endParaRPr lang="ru-RU"/>
        </a:p>
      </dgm:t>
    </dgm:pt>
    <dgm:pt modelId="{EF4344E7-6CE6-482B-BEB4-5176CAA308C1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44E2B83A-9E28-49C8-9D63-C9337E7DCAD6}" type="parTrans" cxnId="{1EF6FDDA-C281-437C-B4A7-C65253D64CE8}">
      <dgm:prSet/>
      <dgm:spPr/>
      <dgm:t>
        <a:bodyPr/>
        <a:lstStyle/>
        <a:p>
          <a:endParaRPr lang="ru-RU"/>
        </a:p>
      </dgm:t>
    </dgm:pt>
    <dgm:pt modelId="{259E6FBE-2298-41C7-8505-1171370FEA56}" type="sibTrans" cxnId="{1EF6FDDA-C281-437C-B4A7-C65253D64CE8}">
      <dgm:prSet/>
      <dgm:spPr/>
      <dgm:t>
        <a:bodyPr/>
        <a:lstStyle/>
        <a:p>
          <a:endParaRPr lang="ru-RU"/>
        </a:p>
      </dgm:t>
    </dgm:pt>
    <dgm:pt modelId="{94E03104-9F29-480D-8A45-293A9FB08EB7}">
      <dgm:prSet phldrT="[Текст]" phldr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CB11369-1DE6-4862-8A63-2DB3C5866975}" type="parTrans" cxnId="{A2CB72D9-5F27-4CCE-9580-6FAD3646ACF5}">
      <dgm:prSet/>
      <dgm:spPr/>
      <dgm:t>
        <a:bodyPr/>
        <a:lstStyle/>
        <a:p>
          <a:endParaRPr lang="ru-RU"/>
        </a:p>
      </dgm:t>
    </dgm:pt>
    <dgm:pt modelId="{B83FFFA5-957B-4AE4-8FF9-74B3F7B1CC2B}" type="sibTrans" cxnId="{A2CB72D9-5F27-4CCE-9580-6FAD3646ACF5}">
      <dgm:prSet/>
      <dgm:spPr/>
      <dgm:t>
        <a:bodyPr/>
        <a:lstStyle/>
        <a:p>
          <a:endParaRPr lang="ru-RU"/>
        </a:p>
      </dgm:t>
    </dgm:pt>
    <dgm:pt modelId="{01007C7E-3D34-41B7-8360-DA14F0F4AA88}" type="pres">
      <dgm:prSet presAssocID="{70A0A449-99AE-4E01-9E49-51BD9C473FE8}" presName="cycle" presStyleCnt="0">
        <dgm:presLayoutVars>
          <dgm:dir/>
          <dgm:resizeHandles val="exact"/>
        </dgm:presLayoutVars>
      </dgm:prSet>
      <dgm:spPr/>
    </dgm:pt>
    <dgm:pt modelId="{A47ED30C-7D21-41EC-9E21-5F79B450BDBB}" type="pres">
      <dgm:prSet presAssocID="{6FD1EABC-DEA4-4DD2-823A-B1C9BE467F9D}" presName="node" presStyleLbl="node1" presStyleIdx="0" presStyleCnt="4" custScaleX="123131" custScaleY="126250" custRadScaleRad="76422" custRadScaleInc="1776">
        <dgm:presLayoutVars>
          <dgm:bulletEnabled val="1"/>
        </dgm:presLayoutVars>
      </dgm:prSet>
      <dgm:spPr/>
    </dgm:pt>
    <dgm:pt modelId="{AD36FC13-FC15-4861-A624-486066969B14}" type="pres">
      <dgm:prSet presAssocID="{65DE9015-7A6D-47FD-AB79-0A39CDAF9F2A}" presName="sibTrans" presStyleLbl="sibTrans2D1" presStyleIdx="0" presStyleCnt="4"/>
      <dgm:spPr/>
    </dgm:pt>
    <dgm:pt modelId="{12E3676F-C064-490F-9AB8-34C09CA7C932}" type="pres">
      <dgm:prSet presAssocID="{65DE9015-7A6D-47FD-AB79-0A39CDAF9F2A}" presName="connectorText" presStyleLbl="sibTrans2D1" presStyleIdx="0" presStyleCnt="4"/>
      <dgm:spPr/>
    </dgm:pt>
    <dgm:pt modelId="{33DFBD47-B599-4859-9A62-F60D8B49A76F}" type="pres">
      <dgm:prSet presAssocID="{198AA8B3-2EA3-409A-9362-6B8E07ECD4A6}" presName="node" presStyleLbl="node1" presStyleIdx="1" presStyleCnt="4" custScaleX="126203" custScaleY="124444" custRadScaleRad="101413" custRadScaleInc="0">
        <dgm:presLayoutVars>
          <dgm:bulletEnabled val="1"/>
        </dgm:presLayoutVars>
      </dgm:prSet>
      <dgm:spPr/>
    </dgm:pt>
    <dgm:pt modelId="{2434E937-050E-4505-8804-CB4E49E9D8EB}" type="pres">
      <dgm:prSet presAssocID="{795AAC44-65D6-451B-BC61-ED55B41A1C53}" presName="sibTrans" presStyleLbl="sibTrans2D1" presStyleIdx="1" presStyleCnt="4"/>
      <dgm:spPr/>
    </dgm:pt>
    <dgm:pt modelId="{4D184237-DC11-443C-9C12-9BFBE29B1A12}" type="pres">
      <dgm:prSet presAssocID="{795AAC44-65D6-451B-BC61-ED55B41A1C53}" presName="connectorText" presStyleLbl="sibTrans2D1" presStyleIdx="1" presStyleCnt="4"/>
      <dgm:spPr/>
    </dgm:pt>
    <dgm:pt modelId="{6121DC96-87BE-41C4-B360-5F16596AAC06}" type="pres">
      <dgm:prSet presAssocID="{EF4344E7-6CE6-482B-BEB4-5176CAA308C1}" presName="node" presStyleLbl="node1" presStyleIdx="2" presStyleCnt="4" custScaleX="134284" custScaleY="126744" custRadScaleRad="87681" custRadScaleInc="-4705">
        <dgm:presLayoutVars>
          <dgm:bulletEnabled val="1"/>
        </dgm:presLayoutVars>
      </dgm:prSet>
      <dgm:spPr/>
    </dgm:pt>
    <dgm:pt modelId="{3F169D19-DBA1-4210-A59F-2E8BD3071FE4}" type="pres">
      <dgm:prSet presAssocID="{259E6FBE-2298-41C7-8505-1171370FEA56}" presName="sibTrans" presStyleLbl="sibTrans2D1" presStyleIdx="2" presStyleCnt="4"/>
      <dgm:spPr/>
    </dgm:pt>
    <dgm:pt modelId="{A42502CB-F270-42EC-A18F-0C1A956763E5}" type="pres">
      <dgm:prSet presAssocID="{259E6FBE-2298-41C7-8505-1171370FEA56}" presName="connectorText" presStyleLbl="sibTrans2D1" presStyleIdx="2" presStyleCnt="4"/>
      <dgm:spPr/>
    </dgm:pt>
    <dgm:pt modelId="{E733413A-A475-40FA-9FA4-F3A2CE82B733}" type="pres">
      <dgm:prSet presAssocID="{94E03104-9F29-480D-8A45-293A9FB08EB7}" presName="node" presStyleLbl="node1" presStyleIdx="3" presStyleCnt="4" custScaleX="131681" custScaleY="131004">
        <dgm:presLayoutVars>
          <dgm:bulletEnabled val="1"/>
        </dgm:presLayoutVars>
      </dgm:prSet>
      <dgm:spPr/>
    </dgm:pt>
    <dgm:pt modelId="{9C77FD74-2BF8-4B31-BAEA-B956B9FABEA7}" type="pres">
      <dgm:prSet presAssocID="{B83FFFA5-957B-4AE4-8FF9-74B3F7B1CC2B}" presName="sibTrans" presStyleLbl="sibTrans2D1" presStyleIdx="3" presStyleCnt="4"/>
      <dgm:spPr/>
    </dgm:pt>
    <dgm:pt modelId="{B0AFD9F7-F89F-4F69-9788-62400D7AC092}" type="pres">
      <dgm:prSet presAssocID="{B83FFFA5-957B-4AE4-8FF9-74B3F7B1CC2B}" presName="connectorText" presStyleLbl="sibTrans2D1" presStyleIdx="3" presStyleCnt="4"/>
      <dgm:spPr/>
    </dgm:pt>
  </dgm:ptLst>
  <dgm:cxnLst>
    <dgm:cxn modelId="{4BECC181-A51F-45D6-B37C-2629973312D6}" type="presOf" srcId="{65DE9015-7A6D-47FD-AB79-0A39CDAF9F2A}" destId="{AD36FC13-FC15-4861-A624-486066969B14}" srcOrd="0" destOrd="0" presId="urn:microsoft.com/office/officeart/2005/8/layout/cycle2"/>
    <dgm:cxn modelId="{F33C7FEF-B874-4996-9BCC-D2FE045F8997}" type="presOf" srcId="{EF4344E7-6CE6-482B-BEB4-5176CAA308C1}" destId="{6121DC96-87BE-41C4-B360-5F16596AAC06}" srcOrd="0" destOrd="0" presId="urn:microsoft.com/office/officeart/2005/8/layout/cycle2"/>
    <dgm:cxn modelId="{379790DB-2049-4B0A-AC16-E570214ECC71}" type="presOf" srcId="{65DE9015-7A6D-47FD-AB79-0A39CDAF9F2A}" destId="{12E3676F-C064-490F-9AB8-34C09CA7C932}" srcOrd="1" destOrd="0" presId="urn:microsoft.com/office/officeart/2005/8/layout/cycle2"/>
    <dgm:cxn modelId="{DC02585A-7B03-468F-A6BE-BD3BCD65084A}" type="presOf" srcId="{259E6FBE-2298-41C7-8505-1171370FEA56}" destId="{A42502CB-F270-42EC-A18F-0C1A956763E5}" srcOrd="1" destOrd="0" presId="urn:microsoft.com/office/officeart/2005/8/layout/cycle2"/>
    <dgm:cxn modelId="{1C7E8555-A7C4-42B1-8DAC-C229B23F239C}" type="presOf" srcId="{6FD1EABC-DEA4-4DD2-823A-B1C9BE467F9D}" destId="{A47ED30C-7D21-41EC-9E21-5F79B450BDBB}" srcOrd="0" destOrd="0" presId="urn:microsoft.com/office/officeart/2005/8/layout/cycle2"/>
    <dgm:cxn modelId="{DCD2903D-09C1-4014-8567-5B6EB7489BCA}" srcId="{70A0A449-99AE-4E01-9E49-51BD9C473FE8}" destId="{6FD1EABC-DEA4-4DD2-823A-B1C9BE467F9D}" srcOrd="0" destOrd="0" parTransId="{29F5C811-8845-476E-ACA3-C491642BB801}" sibTransId="{65DE9015-7A6D-47FD-AB79-0A39CDAF9F2A}"/>
    <dgm:cxn modelId="{2338A894-F4E6-448E-8A9D-DFABF2246BEB}" type="presOf" srcId="{795AAC44-65D6-451B-BC61-ED55B41A1C53}" destId="{4D184237-DC11-443C-9C12-9BFBE29B1A12}" srcOrd="1" destOrd="0" presId="urn:microsoft.com/office/officeart/2005/8/layout/cycle2"/>
    <dgm:cxn modelId="{3AB7F165-168C-4AEF-9F7D-08353C867E18}" type="presOf" srcId="{198AA8B3-2EA3-409A-9362-6B8E07ECD4A6}" destId="{33DFBD47-B599-4859-9A62-F60D8B49A76F}" srcOrd="0" destOrd="0" presId="urn:microsoft.com/office/officeart/2005/8/layout/cycle2"/>
    <dgm:cxn modelId="{5693CD8C-736B-4B4C-9ACF-33EDE9931CD8}" type="presOf" srcId="{70A0A449-99AE-4E01-9E49-51BD9C473FE8}" destId="{01007C7E-3D34-41B7-8360-DA14F0F4AA88}" srcOrd="0" destOrd="0" presId="urn:microsoft.com/office/officeart/2005/8/layout/cycle2"/>
    <dgm:cxn modelId="{A2CB72D9-5F27-4CCE-9580-6FAD3646ACF5}" srcId="{70A0A449-99AE-4E01-9E49-51BD9C473FE8}" destId="{94E03104-9F29-480D-8A45-293A9FB08EB7}" srcOrd="3" destOrd="0" parTransId="{ECB11369-1DE6-4862-8A63-2DB3C5866975}" sibTransId="{B83FFFA5-957B-4AE4-8FF9-74B3F7B1CC2B}"/>
    <dgm:cxn modelId="{3AAED582-CF46-4938-8A41-46D4C1740897}" type="presOf" srcId="{B83FFFA5-957B-4AE4-8FF9-74B3F7B1CC2B}" destId="{9C77FD74-2BF8-4B31-BAEA-B956B9FABEA7}" srcOrd="0" destOrd="0" presId="urn:microsoft.com/office/officeart/2005/8/layout/cycle2"/>
    <dgm:cxn modelId="{D2D18897-162F-4D8C-B5B1-D61CB76509BA}" type="presOf" srcId="{259E6FBE-2298-41C7-8505-1171370FEA56}" destId="{3F169D19-DBA1-4210-A59F-2E8BD3071FE4}" srcOrd="0" destOrd="0" presId="urn:microsoft.com/office/officeart/2005/8/layout/cycle2"/>
    <dgm:cxn modelId="{1EF6FDDA-C281-437C-B4A7-C65253D64CE8}" srcId="{70A0A449-99AE-4E01-9E49-51BD9C473FE8}" destId="{EF4344E7-6CE6-482B-BEB4-5176CAA308C1}" srcOrd="2" destOrd="0" parTransId="{44E2B83A-9E28-49C8-9D63-C9337E7DCAD6}" sibTransId="{259E6FBE-2298-41C7-8505-1171370FEA56}"/>
    <dgm:cxn modelId="{8AA6F765-9BE2-481A-B4D3-1F15AF827B6E}" type="presOf" srcId="{B83FFFA5-957B-4AE4-8FF9-74B3F7B1CC2B}" destId="{B0AFD9F7-F89F-4F69-9788-62400D7AC092}" srcOrd="1" destOrd="0" presId="urn:microsoft.com/office/officeart/2005/8/layout/cycle2"/>
    <dgm:cxn modelId="{C04D361F-6E56-40A3-BA91-77CC38209271}" type="presOf" srcId="{94E03104-9F29-480D-8A45-293A9FB08EB7}" destId="{E733413A-A475-40FA-9FA4-F3A2CE82B733}" srcOrd="0" destOrd="0" presId="urn:microsoft.com/office/officeart/2005/8/layout/cycle2"/>
    <dgm:cxn modelId="{F22C3836-F279-4DF6-ABA8-45E4247B436B}" srcId="{70A0A449-99AE-4E01-9E49-51BD9C473FE8}" destId="{198AA8B3-2EA3-409A-9362-6B8E07ECD4A6}" srcOrd="1" destOrd="0" parTransId="{E3C7D958-E928-4A1E-91A9-2A02DA9C8059}" sibTransId="{795AAC44-65D6-451B-BC61-ED55B41A1C53}"/>
    <dgm:cxn modelId="{03189583-4099-4B7C-8F16-DAD1869CF0D6}" type="presOf" srcId="{795AAC44-65D6-451B-BC61-ED55B41A1C53}" destId="{2434E937-050E-4505-8804-CB4E49E9D8EB}" srcOrd="0" destOrd="0" presId="urn:microsoft.com/office/officeart/2005/8/layout/cycle2"/>
    <dgm:cxn modelId="{8A22F118-392A-41E5-B0D5-618ED4CE828A}" type="presParOf" srcId="{01007C7E-3D34-41B7-8360-DA14F0F4AA88}" destId="{A47ED30C-7D21-41EC-9E21-5F79B450BDBB}" srcOrd="0" destOrd="0" presId="urn:microsoft.com/office/officeart/2005/8/layout/cycle2"/>
    <dgm:cxn modelId="{85543A90-BA71-4A14-9DC1-D8714B8614E5}" type="presParOf" srcId="{01007C7E-3D34-41B7-8360-DA14F0F4AA88}" destId="{AD36FC13-FC15-4861-A624-486066969B14}" srcOrd="1" destOrd="0" presId="urn:microsoft.com/office/officeart/2005/8/layout/cycle2"/>
    <dgm:cxn modelId="{942E9D63-5D7D-4274-857F-62BDADABD7AC}" type="presParOf" srcId="{AD36FC13-FC15-4861-A624-486066969B14}" destId="{12E3676F-C064-490F-9AB8-34C09CA7C932}" srcOrd="0" destOrd="0" presId="urn:microsoft.com/office/officeart/2005/8/layout/cycle2"/>
    <dgm:cxn modelId="{1911B537-33CD-49A1-BD20-260098EA3ED8}" type="presParOf" srcId="{01007C7E-3D34-41B7-8360-DA14F0F4AA88}" destId="{33DFBD47-B599-4859-9A62-F60D8B49A76F}" srcOrd="2" destOrd="0" presId="urn:microsoft.com/office/officeart/2005/8/layout/cycle2"/>
    <dgm:cxn modelId="{2CAE27CB-6B94-4851-BC2F-3D82C7F9BCA2}" type="presParOf" srcId="{01007C7E-3D34-41B7-8360-DA14F0F4AA88}" destId="{2434E937-050E-4505-8804-CB4E49E9D8EB}" srcOrd="3" destOrd="0" presId="urn:microsoft.com/office/officeart/2005/8/layout/cycle2"/>
    <dgm:cxn modelId="{D8388ED2-B4D1-4FE9-8FB0-4AAFED61F87D}" type="presParOf" srcId="{2434E937-050E-4505-8804-CB4E49E9D8EB}" destId="{4D184237-DC11-443C-9C12-9BFBE29B1A12}" srcOrd="0" destOrd="0" presId="urn:microsoft.com/office/officeart/2005/8/layout/cycle2"/>
    <dgm:cxn modelId="{534F07D7-B816-4FBB-BC6C-F1F182E7B25D}" type="presParOf" srcId="{01007C7E-3D34-41B7-8360-DA14F0F4AA88}" destId="{6121DC96-87BE-41C4-B360-5F16596AAC06}" srcOrd="4" destOrd="0" presId="urn:microsoft.com/office/officeart/2005/8/layout/cycle2"/>
    <dgm:cxn modelId="{9F260159-D587-45F9-AAFC-BEDF047A2929}" type="presParOf" srcId="{01007C7E-3D34-41B7-8360-DA14F0F4AA88}" destId="{3F169D19-DBA1-4210-A59F-2E8BD3071FE4}" srcOrd="5" destOrd="0" presId="urn:microsoft.com/office/officeart/2005/8/layout/cycle2"/>
    <dgm:cxn modelId="{82A29B1D-2106-4310-91FD-210D60BD7D4D}" type="presParOf" srcId="{3F169D19-DBA1-4210-A59F-2E8BD3071FE4}" destId="{A42502CB-F270-42EC-A18F-0C1A956763E5}" srcOrd="0" destOrd="0" presId="urn:microsoft.com/office/officeart/2005/8/layout/cycle2"/>
    <dgm:cxn modelId="{4511DEB6-E41F-4640-91A0-8625D9155062}" type="presParOf" srcId="{01007C7E-3D34-41B7-8360-DA14F0F4AA88}" destId="{E733413A-A475-40FA-9FA4-F3A2CE82B733}" srcOrd="6" destOrd="0" presId="urn:microsoft.com/office/officeart/2005/8/layout/cycle2"/>
    <dgm:cxn modelId="{A61D0DF8-0BC2-4AFA-AA16-1CE4DDD9FE52}" type="presParOf" srcId="{01007C7E-3D34-41B7-8360-DA14F0F4AA88}" destId="{9C77FD74-2BF8-4B31-BAEA-B956B9FABEA7}" srcOrd="7" destOrd="0" presId="urn:microsoft.com/office/officeart/2005/8/layout/cycle2"/>
    <dgm:cxn modelId="{09B27A72-35CB-4541-8BC1-1FF09FE34DFA}" type="presParOf" srcId="{9C77FD74-2BF8-4B31-BAEA-B956B9FABEA7}" destId="{B0AFD9F7-F89F-4F69-9788-62400D7AC09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FB7D90-62E3-4E43-99BF-CB7FEA4BCA2F}">
      <dsp:nvSpPr>
        <dsp:cNvPr id="0" name=""/>
        <dsp:cNvSpPr/>
      </dsp:nvSpPr>
      <dsp:spPr>
        <a:xfrm>
          <a:off x="2987828" y="144012"/>
          <a:ext cx="3039630" cy="2367782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3103414" y="259598"/>
        <a:ext cx="2808458" cy="2136610"/>
      </dsp:txXfrm>
    </dsp:sp>
    <dsp:sp modelId="{47EA95D2-9306-4954-9647-D14AE04C64B6}">
      <dsp:nvSpPr>
        <dsp:cNvPr id="0" name=""/>
        <dsp:cNvSpPr/>
      </dsp:nvSpPr>
      <dsp:spPr>
        <a:xfrm>
          <a:off x="4571132" y="1937275"/>
          <a:ext cx="4808113" cy="4808113"/>
        </a:xfrm>
        <a:custGeom>
          <a:avLst/>
          <a:gdLst/>
          <a:ahLst/>
          <a:cxnLst/>
          <a:rect l="0" t="0" r="0" b="0"/>
          <a:pathLst>
            <a:path>
              <a:moveTo>
                <a:pt x="1461879" y="192317"/>
              </a:moveTo>
              <a:arcTo wR="2404056" hR="2404056" stAng="14815591" swAng="84849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A0A5B-280C-4B81-A88C-1A1EDF3A2095}">
      <dsp:nvSpPr>
        <dsp:cNvPr id="0" name=""/>
        <dsp:cNvSpPr/>
      </dsp:nvSpPr>
      <dsp:spPr>
        <a:xfrm>
          <a:off x="5137688" y="1965498"/>
          <a:ext cx="3564915" cy="2369658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253365" y="2081175"/>
        <a:ext cx="3333561" cy="2138304"/>
      </dsp:txXfrm>
    </dsp:sp>
    <dsp:sp modelId="{11B15A5C-1755-41FF-A70A-F581D25BE80D}">
      <dsp:nvSpPr>
        <dsp:cNvPr id="0" name=""/>
        <dsp:cNvSpPr/>
      </dsp:nvSpPr>
      <dsp:spPr>
        <a:xfrm>
          <a:off x="4449616" y="-460360"/>
          <a:ext cx="4808113" cy="4808113"/>
        </a:xfrm>
        <a:custGeom>
          <a:avLst/>
          <a:gdLst/>
          <a:ahLst/>
          <a:cxnLst/>
          <a:rect l="0" t="0" r="0" b="0"/>
          <a:pathLst>
            <a:path>
              <a:moveTo>
                <a:pt x="2152952" y="4794963"/>
              </a:moveTo>
              <a:arcTo wR="2404056" hR="2404056" stAng="5759730" swAng="75269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616A7-AF9B-4063-B04C-14CFFBA26826}">
      <dsp:nvSpPr>
        <dsp:cNvPr id="0" name=""/>
        <dsp:cNvSpPr/>
      </dsp:nvSpPr>
      <dsp:spPr>
        <a:xfrm>
          <a:off x="2883625" y="3901015"/>
          <a:ext cx="3200542" cy="2295863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995700" y="4013090"/>
        <a:ext cx="2976392" cy="2071713"/>
      </dsp:txXfrm>
    </dsp:sp>
    <dsp:sp modelId="{EC607CB6-7334-4284-8130-6C200AE9FBEF}">
      <dsp:nvSpPr>
        <dsp:cNvPr id="0" name=""/>
        <dsp:cNvSpPr/>
      </dsp:nvSpPr>
      <dsp:spPr>
        <a:xfrm>
          <a:off x="-762976" y="-341803"/>
          <a:ext cx="4808113" cy="4808113"/>
        </a:xfrm>
        <a:custGeom>
          <a:avLst/>
          <a:gdLst/>
          <a:ahLst/>
          <a:cxnLst/>
          <a:rect l="0" t="0" r="0" b="0"/>
          <a:pathLst>
            <a:path>
              <a:moveTo>
                <a:pt x="3642257" y="4464724"/>
              </a:moveTo>
              <a:arcTo wR="2404056" hR="2404056" stAng="3539967" swAng="71200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0B2936-CA3F-481E-B95D-769F525E3D8D}">
      <dsp:nvSpPr>
        <dsp:cNvPr id="0" name=""/>
        <dsp:cNvSpPr/>
      </dsp:nvSpPr>
      <dsp:spPr>
        <a:xfrm>
          <a:off x="333892" y="1965498"/>
          <a:ext cx="3556280" cy="2369658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49569" y="2081175"/>
        <a:ext cx="3324926" cy="2138304"/>
      </dsp:txXfrm>
    </dsp:sp>
    <dsp:sp modelId="{8CA92850-3EF8-4D11-AA98-802596FB241F}">
      <dsp:nvSpPr>
        <dsp:cNvPr id="0" name=""/>
        <dsp:cNvSpPr/>
      </dsp:nvSpPr>
      <dsp:spPr>
        <a:xfrm>
          <a:off x="-467311" y="1915544"/>
          <a:ext cx="4808113" cy="4808113"/>
        </a:xfrm>
        <a:custGeom>
          <a:avLst/>
          <a:gdLst/>
          <a:ahLst/>
          <a:cxnLst/>
          <a:rect l="0" t="0" r="0" b="0"/>
          <a:pathLst>
            <a:path>
              <a:moveTo>
                <a:pt x="2897419" y="51168"/>
              </a:moveTo>
              <a:arcTo wR="2404056" hR="2404056" stAng="16910546" swAng="8365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BE8359-86AA-4AE2-8C97-17467E7F8A80}">
      <dsp:nvSpPr>
        <dsp:cNvPr id="0" name=""/>
        <dsp:cNvSpPr/>
      </dsp:nvSpPr>
      <dsp:spPr>
        <a:xfrm>
          <a:off x="2592287" y="182208"/>
          <a:ext cx="3371794" cy="22278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657539" y="247460"/>
        <a:ext cx="3241290" cy="2097360"/>
      </dsp:txXfrm>
    </dsp:sp>
    <dsp:sp modelId="{2DF56452-E4B4-4DAA-A4CA-3BFC734ED12D}">
      <dsp:nvSpPr>
        <dsp:cNvPr id="0" name=""/>
        <dsp:cNvSpPr/>
      </dsp:nvSpPr>
      <dsp:spPr>
        <a:xfrm rot="8593730" flipH="1">
          <a:off x="5574157" y="2267536"/>
          <a:ext cx="68937" cy="4571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5587872" y="2276679"/>
        <a:ext cx="41507" cy="27430"/>
      </dsp:txXfrm>
    </dsp:sp>
    <dsp:sp modelId="{3428603B-655C-4E52-9BB6-94652BB41DB9}">
      <dsp:nvSpPr>
        <dsp:cNvPr id="0" name=""/>
        <dsp:cNvSpPr/>
      </dsp:nvSpPr>
      <dsp:spPr>
        <a:xfrm>
          <a:off x="5062608" y="2170716"/>
          <a:ext cx="3972831" cy="23922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132673" y="2240781"/>
        <a:ext cx="3832701" cy="2252076"/>
      </dsp:txXfrm>
    </dsp:sp>
    <dsp:sp modelId="{88D7AFC1-5670-4862-A726-C15FDD14B3C3}">
      <dsp:nvSpPr>
        <dsp:cNvPr id="0" name=""/>
        <dsp:cNvSpPr/>
      </dsp:nvSpPr>
      <dsp:spPr>
        <a:xfrm rot="19422856">
          <a:off x="5448494" y="4201606"/>
          <a:ext cx="268165" cy="48372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5528944" y="4298351"/>
        <a:ext cx="107266" cy="290236"/>
      </dsp:txXfrm>
    </dsp:sp>
    <dsp:sp modelId="{958B9E57-61BA-4AC6-8E66-0D49EECA77F0}">
      <dsp:nvSpPr>
        <dsp:cNvPr id="0" name=""/>
        <dsp:cNvSpPr/>
      </dsp:nvSpPr>
      <dsp:spPr>
        <a:xfrm>
          <a:off x="2520275" y="4324016"/>
          <a:ext cx="3428542" cy="221832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585248" y="4388989"/>
        <a:ext cx="3298596" cy="2088381"/>
      </dsp:txXfrm>
    </dsp:sp>
    <dsp:sp modelId="{7A1B2881-6F8E-4DA3-983C-8CBB4B59768B}">
      <dsp:nvSpPr>
        <dsp:cNvPr id="0" name=""/>
        <dsp:cNvSpPr/>
      </dsp:nvSpPr>
      <dsp:spPr>
        <a:xfrm rot="2390431">
          <a:off x="2899807" y="4189528"/>
          <a:ext cx="268165" cy="48372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980257" y="4286273"/>
        <a:ext cx="107266" cy="290236"/>
      </dsp:txXfrm>
    </dsp:sp>
    <dsp:sp modelId="{C4DB9342-766C-4E2D-9B80-B43E0153E729}">
      <dsp:nvSpPr>
        <dsp:cNvPr id="0" name=""/>
        <dsp:cNvSpPr/>
      </dsp:nvSpPr>
      <dsp:spPr>
        <a:xfrm>
          <a:off x="-106447" y="2162744"/>
          <a:ext cx="3690362" cy="23760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-36856" y="2232335"/>
        <a:ext cx="3551180" cy="2236840"/>
      </dsp:txXfrm>
    </dsp:sp>
    <dsp:sp modelId="{234E438A-499B-4850-8651-5CA334EB99F8}">
      <dsp:nvSpPr>
        <dsp:cNvPr id="0" name=""/>
        <dsp:cNvSpPr/>
      </dsp:nvSpPr>
      <dsp:spPr>
        <a:xfrm rot="8461465" flipH="1" flipV="1">
          <a:off x="3036006" y="2014377"/>
          <a:ext cx="36465" cy="54406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046946" y="2123189"/>
        <a:ext cx="14586" cy="326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04FC0-7378-47CC-87FC-647BD623D4B8}">
      <dsp:nvSpPr>
        <dsp:cNvPr id="0" name=""/>
        <dsp:cNvSpPr/>
      </dsp:nvSpPr>
      <dsp:spPr>
        <a:xfrm>
          <a:off x="739436" y="1068"/>
          <a:ext cx="2760496" cy="264963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>
        <a:off x="1143701" y="389098"/>
        <a:ext cx="1951966" cy="1873572"/>
      </dsp:txXfrm>
    </dsp:sp>
    <dsp:sp modelId="{FBAF979A-3C74-4781-B8D3-3B0DA6A3C225}">
      <dsp:nvSpPr>
        <dsp:cNvPr id="0" name=""/>
        <dsp:cNvSpPr/>
      </dsp:nvSpPr>
      <dsp:spPr>
        <a:xfrm>
          <a:off x="1572629" y="2803876"/>
          <a:ext cx="1094109" cy="1094109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1717653" y="3222263"/>
        <a:ext cx="804061" cy="257335"/>
      </dsp:txXfrm>
    </dsp:sp>
    <dsp:sp modelId="{AF284A6D-B1D4-4ECD-B65A-3C94565861F0}">
      <dsp:nvSpPr>
        <dsp:cNvPr id="0" name=""/>
        <dsp:cNvSpPr/>
      </dsp:nvSpPr>
      <dsp:spPr>
        <a:xfrm>
          <a:off x="655341" y="4051161"/>
          <a:ext cx="2928687" cy="280576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400" kern="1200"/>
        </a:p>
      </dsp:txBody>
      <dsp:txXfrm>
        <a:off x="1084237" y="4462056"/>
        <a:ext cx="2070895" cy="1983979"/>
      </dsp:txXfrm>
    </dsp:sp>
    <dsp:sp modelId="{6BF4B8B5-33DB-442B-875C-7D1EDEE7FCED}">
      <dsp:nvSpPr>
        <dsp:cNvPr id="0" name=""/>
        <dsp:cNvSpPr/>
      </dsp:nvSpPr>
      <dsp:spPr>
        <a:xfrm>
          <a:off x="3866987" y="3078130"/>
          <a:ext cx="599874" cy="7017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3866987" y="3218478"/>
        <a:ext cx="419912" cy="421043"/>
      </dsp:txXfrm>
    </dsp:sp>
    <dsp:sp modelId="{EF3C9561-6DE8-4848-81A2-85FA8B258BAE}">
      <dsp:nvSpPr>
        <dsp:cNvPr id="0" name=""/>
        <dsp:cNvSpPr/>
      </dsp:nvSpPr>
      <dsp:spPr>
        <a:xfrm>
          <a:off x="4715866" y="1268755"/>
          <a:ext cx="3772792" cy="432048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5268379" y="1901476"/>
        <a:ext cx="2667766" cy="30550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547AE-E006-4AE0-965B-F4C4FA9C04ED}">
      <dsp:nvSpPr>
        <dsp:cNvPr id="0" name=""/>
        <dsp:cNvSpPr/>
      </dsp:nvSpPr>
      <dsp:spPr>
        <a:xfrm>
          <a:off x="2627796" y="0"/>
          <a:ext cx="3688829" cy="365596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3119640" y="639793"/>
        <a:ext cx="2705141" cy="1645182"/>
      </dsp:txXfrm>
    </dsp:sp>
    <dsp:sp modelId="{CB677934-0528-4E1F-AB50-9CA9EF390BC3}">
      <dsp:nvSpPr>
        <dsp:cNvPr id="0" name=""/>
        <dsp:cNvSpPr/>
      </dsp:nvSpPr>
      <dsp:spPr>
        <a:xfrm>
          <a:off x="4003083" y="2532167"/>
          <a:ext cx="4088025" cy="408802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5253337" y="3588240"/>
        <a:ext cx="2452815" cy="2248414"/>
      </dsp:txXfrm>
    </dsp:sp>
    <dsp:sp modelId="{387CB0F1-C392-4F78-A445-AB84169EC72F}">
      <dsp:nvSpPr>
        <dsp:cNvPr id="0" name=""/>
        <dsp:cNvSpPr/>
      </dsp:nvSpPr>
      <dsp:spPr>
        <a:xfrm>
          <a:off x="1052891" y="2532167"/>
          <a:ext cx="4088025" cy="408802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1437847" y="3588240"/>
        <a:ext cx="2452815" cy="22484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ED30C-7D21-41EC-9E21-5F79B450BDBB}">
      <dsp:nvSpPr>
        <dsp:cNvPr id="0" name=""/>
        <dsp:cNvSpPr/>
      </dsp:nvSpPr>
      <dsp:spPr>
        <a:xfrm>
          <a:off x="3275851" y="260660"/>
          <a:ext cx="2702073" cy="277051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 dirty="0"/>
        </a:p>
      </dsp:txBody>
      <dsp:txXfrm>
        <a:off x="3671560" y="666393"/>
        <a:ext cx="1910655" cy="1959053"/>
      </dsp:txXfrm>
    </dsp:sp>
    <dsp:sp modelId="{AD36FC13-FC15-4861-A624-486066969B14}">
      <dsp:nvSpPr>
        <dsp:cNvPr id="0" name=""/>
        <dsp:cNvSpPr/>
      </dsp:nvSpPr>
      <dsp:spPr>
        <a:xfrm rot="2237363">
          <a:off x="5735419" y="2159669"/>
          <a:ext cx="104838" cy="7406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5738634" y="2298269"/>
        <a:ext cx="73387" cy="444379"/>
      </dsp:txXfrm>
    </dsp:sp>
    <dsp:sp modelId="{33DFBD47-B599-4859-9A62-F60D8B49A76F}">
      <dsp:nvSpPr>
        <dsp:cNvPr id="0" name=""/>
        <dsp:cNvSpPr/>
      </dsp:nvSpPr>
      <dsp:spPr>
        <a:xfrm>
          <a:off x="5580113" y="2060846"/>
          <a:ext cx="2769487" cy="273088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>
        <a:off x="5985695" y="2460775"/>
        <a:ext cx="1958323" cy="1931029"/>
      </dsp:txXfrm>
    </dsp:sp>
    <dsp:sp modelId="{2434E937-050E-4505-8804-CB4E49E9D8EB}">
      <dsp:nvSpPr>
        <dsp:cNvPr id="0" name=""/>
        <dsp:cNvSpPr/>
      </dsp:nvSpPr>
      <dsp:spPr>
        <a:xfrm rot="8295043">
          <a:off x="5778474" y="4054564"/>
          <a:ext cx="135054" cy="7406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10800000">
        <a:off x="5813846" y="4189202"/>
        <a:ext cx="94538" cy="444379"/>
      </dsp:txXfrm>
    </dsp:sp>
    <dsp:sp modelId="{6121DC96-87BE-41C4-B360-5F16596AAC06}">
      <dsp:nvSpPr>
        <dsp:cNvPr id="0" name=""/>
        <dsp:cNvSpPr/>
      </dsp:nvSpPr>
      <dsp:spPr>
        <a:xfrm>
          <a:off x="3204114" y="4077079"/>
          <a:ext cx="2946823" cy="278135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 dirty="0"/>
        </a:p>
      </dsp:txBody>
      <dsp:txXfrm>
        <a:off x="3635666" y="4484400"/>
        <a:ext cx="2083719" cy="1966717"/>
      </dsp:txXfrm>
    </dsp:sp>
    <dsp:sp modelId="{3F169D19-DBA1-4210-A59F-2E8BD3071FE4}">
      <dsp:nvSpPr>
        <dsp:cNvPr id="0" name=""/>
        <dsp:cNvSpPr/>
      </dsp:nvSpPr>
      <dsp:spPr>
        <a:xfrm rot="13219313">
          <a:off x="3406622" y="4080913"/>
          <a:ext cx="146360" cy="7406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10800000">
        <a:off x="3445314" y="4243246"/>
        <a:ext cx="102452" cy="444379"/>
      </dsp:txXfrm>
    </dsp:sp>
    <dsp:sp modelId="{E733413A-A475-40FA-9FA4-F3A2CE82B733}">
      <dsp:nvSpPr>
        <dsp:cNvPr id="0" name=""/>
        <dsp:cNvSpPr/>
      </dsp:nvSpPr>
      <dsp:spPr>
        <a:xfrm>
          <a:off x="827319" y="1988867"/>
          <a:ext cx="2889700" cy="287484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400" kern="1200" dirty="0"/>
        </a:p>
      </dsp:txBody>
      <dsp:txXfrm>
        <a:off x="1250506" y="2409878"/>
        <a:ext cx="2043326" cy="2032822"/>
      </dsp:txXfrm>
    </dsp:sp>
    <dsp:sp modelId="{9C77FD74-2BF8-4B31-BAEA-B956B9FABEA7}">
      <dsp:nvSpPr>
        <dsp:cNvPr id="0" name=""/>
        <dsp:cNvSpPr/>
      </dsp:nvSpPr>
      <dsp:spPr>
        <a:xfrm rot="19374455">
          <a:off x="3440386" y="2143308"/>
          <a:ext cx="77747" cy="7406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3442746" y="2298468"/>
        <a:ext cx="54423" cy="4443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04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389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64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944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485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0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106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4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88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57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25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DDC93-08B0-4AAA-A94E-9465AE04F444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441C4-83F0-4CE1-B87B-A84E51718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1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7121910"/>
              </p:ext>
            </p:extLst>
          </p:nvPr>
        </p:nvGraphicFramePr>
        <p:xfrm>
          <a:off x="0" y="260648"/>
          <a:ext cx="90364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406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401080"/>
              </p:ext>
            </p:extLst>
          </p:nvPr>
        </p:nvGraphicFramePr>
        <p:xfrm>
          <a:off x="107504" y="116632"/>
          <a:ext cx="8928992" cy="6696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218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361754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21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242803"/>
              </p:ext>
            </p:extLst>
          </p:nvPr>
        </p:nvGraphicFramePr>
        <p:xfrm>
          <a:off x="0" y="44624"/>
          <a:ext cx="9144000" cy="6813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116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10663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949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</dc:creator>
  <cp:lastModifiedBy>Роман</cp:lastModifiedBy>
  <cp:revision>5</cp:revision>
  <dcterms:created xsi:type="dcterms:W3CDTF">2014-04-27T14:52:49Z</dcterms:created>
  <dcterms:modified xsi:type="dcterms:W3CDTF">2014-04-27T15:53:02Z</dcterms:modified>
</cp:coreProperties>
</file>