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36B70E-E318-44C6-868F-67117D49B825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BC8E4E-2B30-41DC-B128-74C555991DF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04856" cy="1512168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tx1"/>
                </a:solidFill>
              </a:rPr>
              <a:t>Аметист</a:t>
            </a:r>
            <a:endParaRPr lang="ru-RU" sz="8800" dirty="0">
              <a:solidFill>
                <a:schemeClr val="tx1"/>
              </a:solidFill>
            </a:endParaRPr>
          </a:p>
        </p:txBody>
      </p:sp>
      <p:pic>
        <p:nvPicPr>
          <p:cNvPr id="1036" name="Picture 12" descr="http://sobakadrug.ru/upload/forum/201309/sobakadrug-0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91274"/>
            <a:ext cx="5194548" cy="415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5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bruliki.ru/catalog/img/big/646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510676" cy="396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b="1" dirty="0"/>
              <a:t>Лечение аметистом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Аметист считается отличным средством от морщин и веснушек, бородавок и родинок .</a:t>
            </a:r>
          </a:p>
          <a:p>
            <a:r>
              <a:rPr lang="ru-RU" sz="2000" dirty="0" err="1"/>
              <a:t>Свежеталая</a:t>
            </a:r>
            <a:r>
              <a:rPr lang="ru-RU" sz="2000" dirty="0"/>
              <a:t> вода с брошенным в сосуд аметистом помогает при простудных </a:t>
            </a:r>
            <a:r>
              <a:rPr lang="ru-RU" sz="2000" dirty="0" smtClean="0"/>
              <a:t>заболеваниях, </a:t>
            </a:r>
            <a:r>
              <a:rPr lang="ru-RU" sz="2000" dirty="0"/>
              <a:t>болезнях печени и почек, укрепляет мозг и </a:t>
            </a:r>
            <a:r>
              <a:rPr lang="ru-RU" sz="2000" dirty="0" smtClean="0"/>
              <a:t>желудок. 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древности </a:t>
            </a:r>
            <a:r>
              <a:rPr lang="ru-RU" sz="2000" dirty="0" smtClean="0"/>
              <a:t>люди были </a:t>
            </a:r>
            <a:r>
              <a:rPr lang="ru-RU" sz="2000" dirty="0"/>
              <a:t>убеждены, что с помощью аметиста можно исправить </a:t>
            </a:r>
            <a:r>
              <a:rPr lang="ru-RU" sz="2000" dirty="0" smtClean="0"/>
              <a:t>заикание.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50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4402832" cy="5343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Аметист</a:t>
            </a:r>
            <a:r>
              <a:rPr lang="ru-RU" dirty="0" smtClean="0"/>
              <a:t> – разновидность кварца, </a:t>
            </a:r>
            <a:r>
              <a:rPr lang="ru-RU" dirty="0"/>
              <a:t>очень популярный ювелирный </a:t>
            </a:r>
            <a:r>
              <a:rPr lang="ru-RU" dirty="0" smtClean="0"/>
              <a:t>камень. </a:t>
            </a:r>
            <a:r>
              <a:rPr lang="ru-RU" dirty="0"/>
              <a:t>Аметист может образовывать продолговатые </a:t>
            </a:r>
            <a:r>
              <a:rPr lang="ru-RU" dirty="0" smtClean="0"/>
              <a:t>кристаллы</a:t>
            </a:r>
            <a:r>
              <a:rPr lang="ru-RU" dirty="0"/>
              <a:t>, которые заканчиваются шестигранной пирамидой или формирует красивые друзы. </a:t>
            </a:r>
            <a:r>
              <a:rPr lang="ru-RU" dirty="0" smtClean="0"/>
              <a:t>Популярен </a:t>
            </a:r>
            <a:r>
              <a:rPr lang="ru-RU" dirty="0"/>
              <a:t>за свой </a:t>
            </a:r>
            <a:r>
              <a:rPr lang="ru-RU" dirty="0" smtClean="0"/>
              <a:t>цвет и красивую </a:t>
            </a:r>
            <a:r>
              <a:rPr lang="ru-RU" dirty="0"/>
              <a:t>форму кристаллов.</a:t>
            </a:r>
            <a:endParaRPr lang="ru-RU" dirty="0"/>
          </a:p>
        </p:txBody>
      </p:sp>
      <p:pic>
        <p:nvPicPr>
          <p:cNvPr id="2050" name="Picture 2" descr="http://savepic.net/34780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1107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7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Месторождения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394720" cy="44348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До 18  в. </a:t>
            </a:r>
            <a:r>
              <a:rPr lang="ru-RU" dirty="0"/>
              <a:t>главным поставщиком его был о. Цейлон (ныне о. Шри-Ланка), где его добывали из россыпей. В первой половине </a:t>
            </a:r>
            <a:r>
              <a:rPr lang="ru-RU" dirty="0" smtClean="0"/>
              <a:t>18 в. </a:t>
            </a:r>
            <a:r>
              <a:rPr lang="ru-RU" dirty="0"/>
              <a:t>были открыты месторождения в Германии, затем в 1768 г. на Урале. </a:t>
            </a:r>
            <a:endParaRPr lang="ru-RU" dirty="0"/>
          </a:p>
          <a:p>
            <a:endParaRPr lang="ru-RU" dirty="0"/>
          </a:p>
        </p:txBody>
      </p:sp>
      <p:pic>
        <p:nvPicPr>
          <p:cNvPr id="3076" name="Picture 4" descr="http://lol54.ru/uploads/posts/2011-10/1319472152_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04864"/>
            <a:ext cx="4788595" cy="359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87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Месторождения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России аметист добывается на Урале, на Кольском полуострове, в Сибири. За рубежом наиболее значительные месторождения расположены в Бразилии, Уругвае, США, на Мадагаскаре, в Шри-Ланке и др.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 descr="http://basik.ru/forum/uploads/monthly_05_2007/post-4-11801261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9628"/>
            <a:ext cx="4038600" cy="429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0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/>
              <a:t>Аметист и 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Аметист используется в ювелирном деле с глубокой </a:t>
            </a:r>
            <a:r>
              <a:rPr lang="ru-RU" sz="2000" dirty="0" smtClean="0"/>
              <a:t>древности. </a:t>
            </a:r>
            <a:endParaRPr lang="ru-RU" sz="2000" dirty="0"/>
          </a:p>
          <a:p>
            <a:r>
              <a:rPr lang="ru-RU" sz="2000" dirty="0"/>
              <a:t>В Китае из светлых аметистов вырезали флаконы и мелкие </a:t>
            </a:r>
            <a:r>
              <a:rPr lang="ru-RU" sz="2000" dirty="0" smtClean="0"/>
              <a:t>шкатулки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Древней Греции и Древнем Риме из аметиста вырезали </a:t>
            </a:r>
            <a:r>
              <a:rPr lang="ru-RU" sz="2000" dirty="0" smtClean="0"/>
              <a:t>печатки</a:t>
            </a:r>
            <a:r>
              <a:rPr lang="ru-RU" sz="2000" dirty="0"/>
              <a:t>, мелкие изделия. Лиловый цвет традиционно считается королевским цветом, и аметист всегда украшал регалии монархов и правителей. </a:t>
            </a:r>
            <a:endParaRPr lang="ru-RU" sz="2000" dirty="0"/>
          </a:p>
        </p:txBody>
      </p:sp>
      <p:pic>
        <p:nvPicPr>
          <p:cNvPr id="5122" name="Picture 2" descr="http://img0.liveinternet.ru/images/attach/c/7/95/810/95810916_ametis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038600" cy="367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2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Аметист и 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258816" cy="46772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средние века аметист высоко ценился и на Востоке и в Европе, где считался предпочтительным для украшений предметов церковного обихода и одежды священников. При посвящении в сан кардинала посвященному вручалось кольцо с аметистом, отчего в католических странах камень назывался епископским, пастырским, а на Руси архиерейским. 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 descr="http://img0.liveinternet.ru/images/foto/c/9/apps/2/799/2799458_1253800353ametist_fi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2856"/>
            <a:ext cx="40386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0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b="1" dirty="0"/>
              <a:t>Магические свойства камней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По старинным преданиям, аметист </a:t>
            </a:r>
            <a:r>
              <a:rPr lang="ru-RU" dirty="0" smtClean="0"/>
              <a:t>приносит </a:t>
            </a:r>
            <a:r>
              <a:rPr lang="ru-RU" dirty="0"/>
              <a:t>удачу и счастье особенно бескорыстным и самоотверженным людям, придает благоразумие и </a:t>
            </a:r>
            <a:r>
              <a:rPr lang="ru-RU" dirty="0" smtClean="0"/>
              <a:t>благородство, побуждает </a:t>
            </a:r>
            <a:r>
              <a:rPr lang="ru-RU" dirty="0"/>
              <a:t>к состраданию и вселяет надежду</a:t>
            </a:r>
            <a:r>
              <a:rPr lang="ru-RU" dirty="0" smtClean="0"/>
              <a:t>, </a:t>
            </a:r>
            <a:r>
              <a:rPr lang="ru-RU" dirty="0"/>
              <a:t>снимает умственное перенапряжение, усталость, стрессы</a:t>
            </a:r>
            <a:r>
              <a:rPr lang="ru-RU" dirty="0" smtClean="0"/>
              <a:t>, </a:t>
            </a:r>
            <a:r>
              <a:rPr lang="ru-RU" dirty="0"/>
              <a:t>стимулирует </a:t>
            </a:r>
            <a:r>
              <a:rPr lang="ru-RU" dirty="0" smtClean="0"/>
              <a:t>вдохновение.</a:t>
            </a:r>
            <a:endParaRPr lang="ru-RU" dirty="0"/>
          </a:p>
        </p:txBody>
      </p:sp>
      <p:pic>
        <p:nvPicPr>
          <p:cNvPr id="7170" name="Picture 2" descr="http://stat18.privet.ru/lr/0a281c493bb2d8eaa72611c6176acc2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16706"/>
            <a:ext cx="4038600" cy="424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5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b="1" dirty="0"/>
              <a:t>Магические свойства камней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Аметист </a:t>
            </a:r>
            <a:r>
              <a:rPr lang="ru-RU" dirty="0"/>
              <a:t>покровительствует морякам, имея власть над ветрами. Он может уберечь его владельца от урагана и других стихийных бедствий. </a:t>
            </a:r>
            <a:r>
              <a:rPr lang="ru-RU" dirty="0" smtClean="0"/>
              <a:t>Считалось</a:t>
            </a:r>
            <a:r>
              <a:rPr lang="ru-RU" dirty="0"/>
              <a:t>, что если аметист без видимой причины меняет цвет - он предвещает бурю. Он также может предсказать заморозки и дождь.</a:t>
            </a:r>
          </a:p>
        </p:txBody>
      </p:sp>
      <p:pic>
        <p:nvPicPr>
          <p:cNvPr id="8194" name="Picture 2" descr="http://old.oculus.ru/image/blogs/63/docs/3781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04296"/>
            <a:ext cx="4038600" cy="426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2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b="1" dirty="0"/>
              <a:t>Магические свойства камней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Индийская астрология считает аметист камнем мира, душевного равновесия и гармонии, он несет в себе положительный заряд, благоприятно воздействует на слабую неустойчивую ауру. </a:t>
            </a:r>
          </a:p>
        </p:txBody>
      </p:sp>
      <p:pic>
        <p:nvPicPr>
          <p:cNvPr id="9218" name="Picture 2" descr="http://content.foto.mail.ru/mail/natkat_69/_blogs/i-79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71196"/>
            <a:ext cx="4038600" cy="39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7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390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Аметист</vt:lpstr>
      <vt:lpstr>Презентация PowerPoint</vt:lpstr>
      <vt:lpstr>Месторождения</vt:lpstr>
      <vt:lpstr>Месторождения</vt:lpstr>
      <vt:lpstr>Аметист и история</vt:lpstr>
      <vt:lpstr>Аметист и история</vt:lpstr>
      <vt:lpstr>Магические свойства камней</vt:lpstr>
      <vt:lpstr>Магические свойства камней</vt:lpstr>
      <vt:lpstr>Магические свойства камней</vt:lpstr>
      <vt:lpstr>Лечение аметистом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Аметист</dc:title>
  <dc:creator>WORK</dc:creator>
  <cp:lastModifiedBy>WORK</cp:lastModifiedBy>
  <cp:revision>6</cp:revision>
  <dcterms:created xsi:type="dcterms:W3CDTF">2013-12-12T14:57:16Z</dcterms:created>
  <dcterms:modified xsi:type="dcterms:W3CDTF">2013-12-12T15:35:23Z</dcterms:modified>
</cp:coreProperties>
</file>