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20" r:id="rId3"/>
    <p:sldMasterId id="2147483732" r:id="rId4"/>
    <p:sldMasterId id="2147483744" r:id="rId5"/>
  </p:sldMasterIdLst>
  <p:sldIdLst>
    <p:sldId id="262" r:id="rId6"/>
    <p:sldId id="263" r:id="rId7"/>
    <p:sldId id="257" r:id="rId8"/>
    <p:sldId id="265" r:id="rId9"/>
    <p:sldId id="266" r:id="rId10"/>
    <p:sldId id="267" r:id="rId11"/>
    <p:sldId id="259" r:id="rId12"/>
    <p:sldId id="272" r:id="rId13"/>
    <p:sldId id="273" r:id="rId14"/>
    <p:sldId id="274" r:id="rId15"/>
    <p:sldId id="264" r:id="rId16"/>
    <p:sldId id="275" r:id="rId17"/>
    <p:sldId id="276" r:id="rId18"/>
    <p:sldId id="278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newsflash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2;&#1083;&#1072;&#1076;&#1077;&#1083;&#1077;&#1094;\&#1056;&#1072;&#1073;&#1086;&#1095;&#1080;&#1081;%20&#1089;&#1090;&#1086;&#1083;\&#1055;&#1088;&#1077;&#1079;&#1077;&#1085;&#1090;&#1072;&#1094;&#1080;&#1103;\&#1063;&#1072;&#1081;&#1082;&#1086;&#1074;&#1089;&#1082;&#1080;&#1081;%20&#1054;&#1082;&#1090;&#1103;&#1073;&#1088;&#1100;%20&#1054;&#1089;&#1077;&#1085;&#1085;&#1103;&#1103;%20&#1087;&#1077;&#1089;&#1085;&#1100;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620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«Великие художники и музыканты России – юбиляры 2014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71800" y="5638800"/>
            <a:ext cx="6172200" cy="12192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Горева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Александра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Ученица 9 Б класса МАОУ СОШ №25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0" y="2362200"/>
            <a:ext cx="9144000" cy="21336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Красота</a:t>
            </a:r>
            <a:r>
              <a:rPr kumimoji="0" lang="ru-RU" sz="40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русской </a:t>
            </a: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40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природы в творчестве </a:t>
            </a: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40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Ивана Ивановича Шишкина</a:t>
            </a:r>
            <a:endParaRPr kumimoji="0" lang="ru-RU" sz="4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Чайковский Октябрь Осенняя песн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12" showWhenStopped="0">
                <p:cTn id="7" repeatCount="10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Владелец\Рабочий стол\Презентация\Дождь в дубовом лесу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"/>
            <a:ext cx="9144000" cy="61904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Дождь в дубовом лесу (1891 г.)</a:t>
            </a: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Владелец\Рабочий стол\Презентация\800px-Некрополь_мастеров_искусств_0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514600"/>
            <a:ext cx="9144000" cy="2209800"/>
          </a:xfrm>
        </p:spPr>
        <p:txBody>
          <a:bodyPr numCol="1">
            <a:normAutofit lnSpcReduction="10000"/>
          </a:bodyPr>
          <a:lstStyle/>
          <a:p>
            <a:pPr marL="0" indent="432000" algn="just">
              <a:spcBef>
                <a:spcPts val="0"/>
              </a:spcBef>
              <a:buNone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вступления в действие нового устава академии, в 1892 году 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Иван Шишкин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приглашён руководить её учебной пейзажной мастерской, но, по различным обстоятельствам, исполнял эту должность недолго. </a:t>
            </a:r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432000" algn="just">
              <a:spcBef>
                <a:spcPts val="0"/>
              </a:spcBef>
              <a:buNone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умер скоропостижно в Петербурге 8 марта 1898, сидя за мольбертом, работая над новой картиной.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762000"/>
            <a:ext cx="5334000" cy="54102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"Шишкин - художник народный. Всю жизнь он изучал русский,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преимущественно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северный лес, русское дерево, русскую чащу, русскую глушь. Это его царство, и тут он не имеет соперников, он единственный."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В. В.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Стасов </a:t>
            </a:r>
          </a:p>
        </p:txBody>
      </p:sp>
      <p:pic>
        <p:nvPicPr>
          <p:cNvPr id="6146" name="Picture 2" descr="C:\Documents and Settings\Владелец\Рабочий стол\Презентация\s1727_1190657821_2.jpg"/>
          <p:cNvPicPr>
            <a:picLocks noChangeAspect="1" noChangeArrowheads="1"/>
          </p:cNvPicPr>
          <p:nvPr/>
        </p:nvPicPr>
        <p:blipFill>
          <a:blip r:embed="rId2"/>
          <a:srcRect l="38983" t="15254" r="45198" b="40678"/>
          <a:stretch>
            <a:fillRect/>
          </a:stretch>
        </p:blipFill>
        <p:spPr bwMode="auto">
          <a:xfrm>
            <a:off x="6324600" y="1752600"/>
            <a:ext cx="2438400" cy="452845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257800" y="6400800"/>
            <a:ext cx="3653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Город Елабуга памятник Шишкину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0"/>
            <a:ext cx="7391400" cy="88423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Источники иллюстраций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1143000"/>
            <a:ext cx="8153400" cy="1371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://www.liveinternet.ru/users/kolybanov/post258657544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blogs.privet.ru/user/nasya_322/113399290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696200" cy="990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Источники текстовой информации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1600200"/>
            <a:ext cx="8153400" cy="2514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://www.liveinternet.ru/users/kolybanov/post258657544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http://c-cafe.ru/days/bio/000012.php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http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blogs.privet.ru/user/nasya_322/113399290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533400"/>
            <a:ext cx="7696200" cy="5486400"/>
          </a:xfrm>
        </p:spPr>
        <p:txBody>
          <a:bodyPr>
            <a:normAutofit fontScale="92500" lnSpcReduction="10000"/>
          </a:bodyPr>
          <a:lstStyle/>
          <a:p>
            <a:pPr marL="0" indent="432000">
              <a:spcBef>
                <a:spcPts val="0"/>
              </a:spcBef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Иван Иванович Шишкин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не только один из крупнейших, но и едва ли не самый популярный среди русских пейзажистов.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Уже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сама фигура Шишкина олицетворяла для современников русскую природу. Его называли “лесной богатырь-художник”, “царь леса”, “старик-лесовик”, его могли сравнивать со “старой крепкой сосной, мохом поросшей”, но, скорее, он подобен одинокому дубу со своей знаменитой картины, несмотря на множество поклонников, учеников и подражателей.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Биография Ивана Ивановича Шишкина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1295400"/>
            <a:ext cx="5257800" cy="5410200"/>
          </a:xfrm>
        </p:spPr>
        <p:txBody>
          <a:bodyPr>
            <a:normAutofit lnSpcReduction="10000"/>
          </a:bodyPr>
          <a:lstStyle/>
          <a:p>
            <a:pPr marL="0" indent="43200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Иван Шишкин родился 25 января 1832 года в городе Елабуга. Происходил из древней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вятской фамилии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Шишкиных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был сыном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купца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Ивана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Васильевича Шишкина. В 12 лет был определён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ученики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1-й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казанской гимназии,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дойдя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ней до 5-го класса, оставил её и поступил в Московское училище живописи, ваяния и зодчества.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Владелец\Рабочий стол\Презентация\Презентац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55395" y="1524000"/>
            <a:ext cx="3088605" cy="419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Documents and Settings\Владелец\Рабочий стол\Презентация\0085104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533400"/>
            <a:ext cx="8763000" cy="5562600"/>
          </a:xfrm>
        </p:spPr>
        <p:txBody>
          <a:bodyPr>
            <a:normAutofit lnSpcReduction="10000"/>
          </a:bodyPr>
          <a:lstStyle/>
          <a:p>
            <a:pPr marL="0" indent="43200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1856 — 1860 годах он продолжает обучение в Петербургской Академии художеств у пейзажиста С. М. Воробьева. Успехи молодого художника, вознаграждены золотыми и серебряными медалями. </a:t>
            </a:r>
          </a:p>
          <a:p>
            <a:pPr marL="0" indent="43200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1858 — 1859 годах Шишкин часто бывает на Валааме, суровая, величественная природа которого ассоциировалась у юноши с природой родного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Приуралья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 1860 году за два Валаамских пейзажа Шишкин получает Большую золотую медаль и право на заграничную командировку.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9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9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9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9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762000"/>
            <a:ext cx="8001000" cy="5257800"/>
          </a:xfrm>
        </p:spPr>
        <p:txBody>
          <a:bodyPr>
            <a:normAutofit fontScale="85000" lnSpcReduction="10000"/>
          </a:bodyPr>
          <a:lstStyle/>
          <a:p>
            <a:pPr marL="0" indent="432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1865 году Шишкин возвращается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Россию. Шишкин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быстро входит в круг интересов отечественной художественной жизни, бывает на четвергах Артели художников. “Громче всех, — вспоминает Репин, — раздавался голос богатыря И. И. Шишкина. Немало нарисовал он пером на этих вечерах превосходных рисунков. Публика, бывало, ахала за его спиной, когда он своими могучими лапами ломового и корявыми от работы пальцами начнет корежить и затирать свой блестящий рисунок, а рисунок точно чудом или волшебством каким от такого грубого обращения автора выходит все изящней и блистательней”.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Владелец\Рабочий стол\Презентация\Полдень в окрестностях Москв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000"/>
            <a:ext cx="9144000" cy="603504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 fontScale="92500" lnSpcReduction="20000"/>
          </a:bodyPr>
          <a:lstStyle/>
          <a:p>
            <a:pPr marL="0" indent="432000">
              <a:spcBef>
                <a:spcPts val="0"/>
              </a:spcBef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Теперь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 с наслаждением пишет “русское раздолье с золотой рожью, реками, рощами и русской далью”, которые снились ему в Европе. Один из первых его шедевров можно назвать песней радости — “Полдень. В окрестностях Москвы” (1869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И. Н. Крамской, высоко ценивший искусство Шишкина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писал о достоинствах Шишкина: “Шишкин нас просто изумляет своими познаниями... И когда он перед натурой, то точно в своей стихии, тут он и смел, и не задумывается, как, что и почему... тут он все знает, я думаю, что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единственный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нас человек, который знает природу ученым образом... Шишкин — : это человек-школа”.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0"/>
            <a:ext cx="7239000" cy="8382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Творчество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762000"/>
            <a:ext cx="8077200" cy="5943600"/>
          </a:xfrm>
        </p:spPr>
        <p:txBody>
          <a:bodyPr>
            <a:normAutofit/>
          </a:bodyPr>
          <a:lstStyle/>
          <a:p>
            <a:pPr marL="0" indent="432000" algn="just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Среди русских пейзажистов Шишкину бесспорно, принадлежит место самого сильного рисовальщика. Во всех своих произведениях он является удивительным знатоком растительных форм, воспроизводящим их с тонким пониманием, как общего характера, так и мельчайших отличительных черт любой породы деревьев, кустов и трав.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667000"/>
            <a:ext cx="3657600" cy="6397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Лесная глушь </a:t>
            </a:r>
            <a:b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(1872 г.)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Владелец\Рабочий стол\Презентация\Лесная глуш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45429" y="1"/>
            <a:ext cx="489857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Владелец\Рабочий стол\Презентация\сныть тра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0"/>
            <a:ext cx="8610600" cy="68573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Сныть трава (1884 г.)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328</TotalTime>
  <Words>498</Words>
  <PresentationFormat>Экран (4:3)</PresentationFormat>
  <Paragraphs>31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Солнцестояние</vt:lpstr>
      <vt:lpstr>Тема Office</vt:lpstr>
      <vt:lpstr>1_Тема Office</vt:lpstr>
      <vt:lpstr>2_Тема Office</vt:lpstr>
      <vt:lpstr>3_Тема Office</vt:lpstr>
      <vt:lpstr>«Великие художники и музыканты России – юбиляры 2014 года»</vt:lpstr>
      <vt:lpstr>Слайд 2</vt:lpstr>
      <vt:lpstr>Биография Ивана Ивановича Шишкина</vt:lpstr>
      <vt:lpstr>Слайд 4</vt:lpstr>
      <vt:lpstr>Слайд 5</vt:lpstr>
      <vt:lpstr>Слайд 6</vt:lpstr>
      <vt:lpstr>Творчество</vt:lpstr>
      <vt:lpstr>Лесная глушь  (1872 г.)</vt:lpstr>
      <vt:lpstr>Сныть трава (1884 г.)</vt:lpstr>
      <vt:lpstr>Дождь в дубовом лесу (1891 г.)</vt:lpstr>
      <vt:lpstr>Слайд 11</vt:lpstr>
      <vt:lpstr>Слайд 12</vt:lpstr>
      <vt:lpstr>Источники иллюстраций</vt:lpstr>
      <vt:lpstr>Источники текстовой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Alena</cp:lastModifiedBy>
  <cp:revision>34</cp:revision>
  <dcterms:modified xsi:type="dcterms:W3CDTF">2014-02-02T18:32:58Z</dcterms:modified>
</cp:coreProperties>
</file>