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3" r:id="rId6"/>
    <p:sldId id="262" r:id="rId7"/>
    <p:sldId id="261" r:id="rId8"/>
    <p:sldId id="260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отличники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овен</c:v>
                </c:pt>
                <c:pt idx="1">
                  <c:v>телец</c:v>
                </c:pt>
                <c:pt idx="2">
                  <c:v>близнецы</c:v>
                </c:pt>
                <c:pt idx="3">
                  <c:v>рак</c:v>
                </c:pt>
                <c:pt idx="4">
                  <c:v>лев</c:v>
                </c:pt>
                <c:pt idx="5">
                  <c:v>дева</c:v>
                </c:pt>
                <c:pt idx="6">
                  <c:v>весы</c:v>
                </c:pt>
                <c:pt idx="7">
                  <c:v>скорпион</c:v>
                </c:pt>
                <c:pt idx="8">
                  <c:v>стрелец</c:v>
                </c:pt>
                <c:pt idx="9">
                  <c:v>козерог</c:v>
                </c:pt>
                <c:pt idx="10">
                  <c:v>водолей</c:v>
                </c:pt>
                <c:pt idx="11">
                  <c:v>рыбы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1">
                  <c:v>1</c:v>
                </c:pt>
                <c:pt idx="3">
                  <c:v>1</c:v>
                </c:pt>
                <c:pt idx="6">
                  <c:v>1</c:v>
                </c:pt>
                <c:pt idx="8">
                  <c:v>2</c:v>
                </c:pt>
                <c:pt idx="9">
                  <c:v>1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хорошисты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овен</c:v>
                </c:pt>
                <c:pt idx="1">
                  <c:v>телец</c:v>
                </c:pt>
                <c:pt idx="2">
                  <c:v>близнецы</c:v>
                </c:pt>
                <c:pt idx="3">
                  <c:v>рак</c:v>
                </c:pt>
                <c:pt idx="4">
                  <c:v>лев</c:v>
                </c:pt>
                <c:pt idx="5">
                  <c:v>дева</c:v>
                </c:pt>
                <c:pt idx="6">
                  <c:v>весы</c:v>
                </c:pt>
                <c:pt idx="7">
                  <c:v>скорпион</c:v>
                </c:pt>
                <c:pt idx="8">
                  <c:v>стрелец</c:v>
                </c:pt>
                <c:pt idx="9">
                  <c:v>козерог</c:v>
                </c:pt>
                <c:pt idx="10">
                  <c:v>водолей</c:v>
                </c:pt>
                <c:pt idx="11">
                  <c:v>рыбы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1">
                  <c:v>2</c:v>
                </c:pt>
                <c:pt idx="2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9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троечники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овен</c:v>
                </c:pt>
                <c:pt idx="1">
                  <c:v>телец</c:v>
                </c:pt>
                <c:pt idx="2">
                  <c:v>близнецы</c:v>
                </c:pt>
                <c:pt idx="3">
                  <c:v>рак</c:v>
                </c:pt>
                <c:pt idx="4">
                  <c:v>лев</c:v>
                </c:pt>
                <c:pt idx="5">
                  <c:v>дева</c:v>
                </c:pt>
                <c:pt idx="6">
                  <c:v>весы</c:v>
                </c:pt>
                <c:pt idx="7">
                  <c:v>скорпион</c:v>
                </c:pt>
                <c:pt idx="8">
                  <c:v>стрелец</c:v>
                </c:pt>
                <c:pt idx="9">
                  <c:v>козерог</c:v>
                </c:pt>
                <c:pt idx="10">
                  <c:v>водолей</c:v>
                </c:pt>
                <c:pt idx="11">
                  <c:v>рыбы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2">
                  <c:v>1</c:v>
                </c:pt>
                <c:pt idx="6">
                  <c:v>1</c:v>
                </c:pt>
                <c:pt idx="8">
                  <c:v>1</c:v>
                </c:pt>
                <c:pt idx="11">
                  <c:v>1</c:v>
                </c:pt>
              </c:numCache>
            </c:numRef>
          </c:val>
        </c:ser>
        <c:shape val="box"/>
        <c:axId val="49300224"/>
        <c:axId val="49301760"/>
        <c:axId val="0"/>
      </c:bar3DChart>
      <c:catAx>
        <c:axId val="4930022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49301760"/>
        <c:crossesAt val="0"/>
        <c:auto val="1"/>
        <c:lblAlgn val="ctr"/>
        <c:lblOffset val="100"/>
      </c:catAx>
      <c:valAx>
        <c:axId val="49301760"/>
        <c:scaling>
          <c:orientation val="minMax"/>
          <c:max val="3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sz="1800" baseline="0"/>
                </a:pPr>
                <a:r>
                  <a:rPr lang="ru-RU" sz="1800" baseline="0"/>
                  <a:t>количество учащихся</a:t>
                </a:r>
              </a:p>
            </c:rich>
          </c:tx>
          <c:layout/>
          <c:spPr>
            <a:noFill/>
          </c:spPr>
        </c:title>
        <c:numFmt formatCode="General" sourceLinked="1"/>
        <c:tickLblPos val="nextTo"/>
        <c:crossAx val="4930022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79644890821097858"/>
          <c:y val="0.37126258947908397"/>
          <c:w val="0.1942684974573976"/>
          <c:h val="0.18779789214092818"/>
        </c:manualLayout>
      </c:layout>
      <c:txPr>
        <a:bodyPr/>
        <a:lstStyle/>
        <a:p>
          <a:pPr>
            <a:defRPr sz="1800" baseline="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82A83-5506-4516-B4C9-46F9F6711797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A0051-8D97-4488-B3DF-C4D229A98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558608" cy="1251570"/>
          </a:xfrm>
        </p:spPr>
        <p:txBody>
          <a:bodyPr anchor="ctr" anchorCtr="0">
            <a:normAutofit fontScale="90000"/>
          </a:bodyPr>
          <a:lstStyle/>
          <a:p>
            <a:r>
              <a:rPr lang="ru-RU" sz="3600" b="1" i="1" dirty="0">
                <a:solidFill>
                  <a:srgbClr val="0070C0"/>
                </a:solidFill>
              </a:rPr>
              <a:t>Исследовательская работа на тему: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</a:rPr>
              <a:t>«ВЛИЯНИЕ ЗНАКОВ ЗОДИАКА НА УСПЕВАЕМОСТЬ УЧАЩИХСЯ»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D:\Оля\школа\Ковальчук\фото\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6300192" cy="4725144"/>
          </a:xfrm>
          <a:prstGeom prst="rect">
            <a:avLst/>
          </a:prstGeom>
          <a:noFill/>
        </p:spPr>
      </p:pic>
    </p:spTree>
  </p:cSld>
  <p:clrMapOvr>
    <a:masterClrMapping/>
  </p:clrMapOvr>
  <p:transition advTm="733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Оля\школа\Ковальчук\фото\IMG_60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183370"/>
            <a:ext cx="7923724" cy="5942793"/>
          </a:xfrm>
          <a:prstGeom prst="rect">
            <a:avLst/>
          </a:prstGeom>
          <a:noFill/>
        </p:spPr>
      </p:pic>
    </p:spTree>
  </p:cSld>
  <p:clrMapOvr>
    <a:masterClrMapping/>
  </p:clrMapOvr>
  <p:transition advTm="649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Оля\школа\Ковальчук\фото\IMG_6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ransition advTm="758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12 созвездий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194" name="Picture 2" descr="D:\Оля\школа\Ковальчук\фото\zodi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03" y="1052736"/>
            <a:ext cx="8668677" cy="4688820"/>
          </a:xfrm>
          <a:prstGeom prst="rect">
            <a:avLst/>
          </a:prstGeom>
          <a:noFill/>
        </p:spPr>
      </p:pic>
    </p:spTree>
  </p:cSld>
  <p:clrMapOvr>
    <a:masterClrMapping/>
  </p:clrMapOvr>
  <p:transition advTm="1038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Оля\школа\Ковальчук\фото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724676" cy="5793507"/>
          </a:xfrm>
          <a:prstGeom prst="rect">
            <a:avLst/>
          </a:prstGeom>
          <a:noFill/>
        </p:spPr>
      </p:pic>
    </p:spTree>
  </p:cSld>
  <p:clrMapOvr>
    <a:masterClrMapping/>
  </p:clrMapOvr>
  <p:transition advTm="714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«Круг животных»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123" name="Picture 3" descr="D:\Оля\школа\Ковальчук\фото\11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256584" cy="5256584"/>
          </a:xfrm>
          <a:prstGeom prst="rect">
            <a:avLst/>
          </a:prstGeom>
          <a:noFill/>
        </p:spPr>
      </p:pic>
    </p:spTree>
  </p:cSld>
  <p:clrMapOvr>
    <a:masterClrMapping/>
  </p:clrMapOvr>
  <p:transition advTm="614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Фото\Новая папка (2)\DSC_0068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242"/>
            <a:ext cx="8527665" cy="5685110"/>
          </a:xfrm>
          <a:prstGeom prst="rect">
            <a:avLst/>
          </a:prstGeom>
          <a:noFill/>
        </p:spPr>
      </p:pic>
    </p:spTree>
  </p:cSld>
  <p:clrMapOvr>
    <a:masterClrMapping/>
  </p:clrMapOvr>
  <p:transition advTm="775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Результаты анкетирования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616624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solidFill>
                  <a:srgbClr val="7030A0"/>
                </a:solidFill>
              </a:rPr>
              <a:t>отличники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1.	Волков Даниил	2 марта	                    рыбы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2.	Давыдова Варвара	17 декабря	стрелец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3.	Забузова Дарья	8 января	                    козерог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4.	Капустина Анна	16 мая	                    телец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5.	Кузьмин Михаил	4 октября	                    весы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6.	Ковальчук Даниил	9 декабря	                    стрелец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7.	Хренов Александр	27 июня	                    рак</a:t>
            </a:r>
          </a:p>
          <a:p>
            <a:r>
              <a:rPr lang="ru-RU" sz="6400" b="1" dirty="0" smtClean="0">
                <a:solidFill>
                  <a:srgbClr val="7030A0"/>
                </a:solidFill>
              </a:rPr>
              <a:t>хорошисты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1.	Басаргин Кирилл	6 января	                    козерог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2.	Гуров Дмитрий	31 октября	скорпион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3.	Дуюнов Дмитрий	20 апреля	                    телец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4.	Егер Полина	18 ноября	                    скорпион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5.	Лапина Валерия	2 октября	                    весы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6.	Мокеев Олег	8 мая	                    телец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7.	Назаров Марк	13 июня	                    близнецы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8.	Серёгин Кирилл	21 сентября	дева</a:t>
            </a:r>
          </a:p>
          <a:p>
            <a:r>
              <a:rPr lang="ru-RU" sz="6400" b="1" dirty="0" smtClean="0">
                <a:solidFill>
                  <a:srgbClr val="7030A0"/>
                </a:solidFill>
              </a:rPr>
              <a:t>троечники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1.	Арефьев Владислав	6 июня	                    близнецы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2.	Калмыкова Ольга	28 сентября	весы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3.	Перес Роман	6 марта	                    рыбы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4.	Сабуров Даниил	24 сентября	весы</a:t>
            </a:r>
          </a:p>
          <a:p>
            <a:r>
              <a:rPr lang="ru-RU" sz="6400" dirty="0" smtClean="0">
                <a:solidFill>
                  <a:srgbClr val="7030A0"/>
                </a:solidFill>
              </a:rPr>
              <a:t>5.	Цветков Даниил	25 ноября	                     стрелец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460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500" b="1" i="1" dirty="0" smtClean="0">
                <a:solidFill>
                  <a:schemeClr val="accent4">
                    <a:lumMod val="75000"/>
                  </a:schemeClr>
                </a:solidFill>
              </a:rPr>
              <a:t>Успеваемость  3 «В» класса за 1 полугодие</a:t>
            </a:r>
            <a:endParaRPr lang="ru-RU" sz="35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23528" y="1340768"/>
          <a:ext cx="806489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41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27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Исследовательская работа на тему: «ВЛИЯНИЕ ЗНАКОВ ЗОДИАКА НА УСПЕВАЕМОСТЬ УЧАЩИХСЯ» </vt:lpstr>
      <vt:lpstr>Слайд 2</vt:lpstr>
      <vt:lpstr>Слайд 3</vt:lpstr>
      <vt:lpstr>12 созвездий</vt:lpstr>
      <vt:lpstr>Слайд 5</vt:lpstr>
      <vt:lpstr>«Круг животных»</vt:lpstr>
      <vt:lpstr>Слайд 7</vt:lpstr>
      <vt:lpstr>Результаты анкетирования</vt:lpstr>
      <vt:lpstr>Успеваемость  3 «В» класса за 1 полугодие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 «ВЛИЯНИЕ ЗНАКОВ ЗОДИАКА НА УСПЕВАЕМОСТЬ УЧАЩИХСЯ»</dc:title>
  <dc:creator>Дмитрий</dc:creator>
  <cp:lastModifiedBy>Дмитрий</cp:lastModifiedBy>
  <cp:revision>41</cp:revision>
  <dcterms:created xsi:type="dcterms:W3CDTF">2012-04-24T15:04:19Z</dcterms:created>
  <dcterms:modified xsi:type="dcterms:W3CDTF">2012-05-03T18:15:54Z</dcterms:modified>
</cp:coreProperties>
</file>