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03AF5-3418-463D-AEC0-126E0132E4DD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590E4-45A0-4588-A970-03DCAE5597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-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618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4857760"/>
            <a:ext cx="7358114" cy="114300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714884"/>
            <a:ext cx="7143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НАШ ОТРЯД</a:t>
            </a:r>
            <a:endParaRPr lang="ru-RU" sz="8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074925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644098" cy="7733140"/>
          </a:xfrm>
        </p:spPr>
      </p:pic>
      <p:sp>
        <p:nvSpPr>
          <p:cNvPr id="7" name="Прямоугольник 6"/>
          <p:cNvSpPr/>
          <p:nvPr/>
        </p:nvSpPr>
        <p:spPr>
          <a:xfrm>
            <a:off x="500002" y="0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Кинодети</a:t>
            </a:r>
            <a:r>
              <a:rPr lang="ru-RU" sz="54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из 3d спецэффекты могут все!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2</cp:revision>
  <dcterms:created xsi:type="dcterms:W3CDTF">2014-04-06T07:40:03Z</dcterms:created>
  <dcterms:modified xsi:type="dcterms:W3CDTF">2014-04-06T07:55:34Z</dcterms:modified>
</cp:coreProperties>
</file>