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7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ADAE9-A9A3-49F8-8659-51167C15A89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E1764-555A-42B6-B2F3-3B45A4405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8286808" cy="350046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Однородные члены предложения и знаки препинания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690336"/>
            <a:ext cx="46434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734380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2. Запятая ставится, если союз И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при однородных членах повторяется:</a:t>
            </a:r>
          </a:p>
          <a:p>
            <a:pPr marL="514350" indent="-51435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и О, и О, и О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857387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3. Запятая всегда ставится перед союзами а, но.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00438"/>
            <a:ext cx="8072494" cy="2500330"/>
          </a:xfrm>
        </p:spPr>
        <p:txBody>
          <a:bodyPr>
            <a:normAutofit fontScale="92500" lnSpcReduction="20000"/>
          </a:bodyPr>
          <a:lstStyle/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О, а О</a:t>
            </a:r>
          </a:p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О, но О</a:t>
            </a:r>
          </a:p>
          <a:p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hameleons.com/uploads/posts/2010-10/1286050832_3.jpg"/>
          <p:cNvPicPr>
            <a:picLocks noChangeAspect="1" noChangeArrowheads="1"/>
          </p:cNvPicPr>
          <p:nvPr/>
        </p:nvPicPr>
        <p:blipFill>
          <a:blip r:embed="rId2" cstate="print"/>
          <a:srcRect t="6988" r="-667" b="4156"/>
          <a:stretch>
            <a:fillRect/>
          </a:stretch>
        </p:blipFill>
        <p:spPr bwMode="auto">
          <a:xfrm>
            <a:off x="1857356" y="17160"/>
            <a:ext cx="6072230" cy="6840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"/>
            <a:ext cx="8172480" cy="164304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Составь предложение по картине, употребляя однородные члены предложения.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71679"/>
            <a:ext cx="8572560" cy="1714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                       Запиши предложения, поставь запятые.</a:t>
            </a:r>
            <a:br>
              <a:rPr lang="ru-RU" sz="27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1</a:t>
            </a:r>
            <a:r>
              <a:rPr lang="ru-RU" sz="3600" b="1" dirty="0"/>
              <a:t>. В нашем клубе часто проводят </a:t>
            </a:r>
            <a:r>
              <a:rPr lang="ru-RU" sz="3600" b="1" dirty="0" smtClean="0"/>
              <a:t>доклады                   лекции </a:t>
            </a:r>
            <a:r>
              <a:rPr lang="ru-RU" sz="3600" b="1" dirty="0"/>
              <a:t>собрания и концерты.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      2. В кружке мы и </a:t>
            </a:r>
            <a:r>
              <a:rPr lang="ru-RU" sz="3600" b="1" dirty="0" smtClean="0"/>
              <a:t>играем </a:t>
            </a:r>
            <a:r>
              <a:rPr lang="ru-RU" sz="3600" b="1" dirty="0"/>
              <a:t>и </a:t>
            </a:r>
            <a:r>
              <a:rPr lang="ru-RU" sz="3600" b="1" dirty="0" smtClean="0"/>
              <a:t>поём </a:t>
            </a:r>
            <a:r>
              <a:rPr lang="ru-RU" sz="3600" b="1" dirty="0"/>
              <a:t>и </a:t>
            </a:r>
            <a:r>
              <a:rPr lang="ru-RU" sz="3600" b="1" dirty="0" smtClean="0"/>
              <a:t>ставим спектакли.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      </a:t>
            </a:r>
            <a:r>
              <a:rPr lang="ru-RU" sz="3600" b="1" dirty="0" smtClean="0"/>
              <a:t>3. Сосна </a:t>
            </a:r>
            <a:r>
              <a:rPr lang="ru-RU" sz="3600" b="1" dirty="0"/>
              <a:t>ель и пихта стоят всегда зелёные.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      </a:t>
            </a:r>
            <a:r>
              <a:rPr lang="ru-RU" sz="3600" b="1" dirty="0" smtClean="0"/>
              <a:t>4. </a:t>
            </a:r>
            <a:r>
              <a:rPr lang="ru-RU" sz="3600" b="1" dirty="0"/>
              <a:t>Коля написал текст </a:t>
            </a:r>
            <a:r>
              <a:rPr lang="ru-RU" sz="3600" b="1" dirty="0" smtClean="0"/>
              <a:t>быстро </a:t>
            </a:r>
            <a:r>
              <a:rPr lang="ru-RU" sz="3600" b="1" dirty="0"/>
              <a:t>но </a:t>
            </a:r>
            <a:r>
              <a:rPr lang="ru-RU" sz="3600" b="1" dirty="0" smtClean="0"/>
              <a:t>небрежно.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7343804" cy="28097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58204" cy="464346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</a:rPr>
              <a:t>ЗА 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</a:rPr>
              <a:t>ВНИМАНИЕ!</a:t>
            </a:r>
            <a:endParaRPr lang="ru-RU" sz="8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772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8029604" cy="16430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1428760"/>
          </a:xfrm>
        </p:spPr>
        <p:txBody>
          <a:bodyPr>
            <a:normAutofit lnSpcReduction="100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Как надела сто рубах,</a:t>
            </a:r>
          </a:p>
          <a:p>
            <a:r>
              <a:rPr lang="ru-RU" sz="4000" dirty="0">
                <a:solidFill>
                  <a:schemeClr val="tx1"/>
                </a:solidFill>
              </a:rPr>
              <a:t>Захрустела на зубах.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772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7145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3209932"/>
          </a:xfrm>
        </p:spPr>
        <p:txBody>
          <a:bodyPr>
            <a:normAutofit/>
          </a:bodyPr>
          <a:lstStyle/>
          <a:p>
            <a:r>
              <a:rPr lang="ru-RU" sz="4300" dirty="0">
                <a:solidFill>
                  <a:schemeClr val="tx1"/>
                </a:solidFill>
              </a:rPr>
              <a:t>Красна девица</a:t>
            </a:r>
          </a:p>
          <a:p>
            <a:r>
              <a:rPr lang="ru-RU" sz="4300" dirty="0">
                <a:solidFill>
                  <a:schemeClr val="tx1"/>
                </a:solidFill>
              </a:rPr>
              <a:t>Сидит в темнице,</a:t>
            </a:r>
          </a:p>
          <a:p>
            <a:r>
              <a:rPr lang="ru-RU" sz="4300" dirty="0">
                <a:solidFill>
                  <a:schemeClr val="tx1"/>
                </a:solidFill>
              </a:rPr>
              <a:t>А коса на улице.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1444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Я длинный и зеленый, вкусен я соленый,</a:t>
            </a:r>
          </a:p>
          <a:p>
            <a:r>
              <a:rPr lang="ru-RU" sz="4000" dirty="0">
                <a:solidFill>
                  <a:schemeClr val="tx1"/>
                </a:solidFill>
              </a:rPr>
              <a:t>Вкусен и сырой. Кто же я такой?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0019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071834"/>
          </a:xfrm>
        </p:spPr>
        <p:txBody>
          <a:bodyPr>
            <a:normAutofit fontScale="55000" lnSpcReduction="20000"/>
          </a:bodyPr>
          <a:lstStyle/>
          <a:p>
            <a:r>
              <a:rPr lang="ru-RU" sz="7300" dirty="0">
                <a:solidFill>
                  <a:schemeClr val="tx1"/>
                </a:solidFill>
              </a:rPr>
              <a:t>Неказиста, шишковатая,</a:t>
            </a:r>
          </a:p>
          <a:p>
            <a:r>
              <a:rPr lang="ru-RU" sz="7300" dirty="0">
                <a:solidFill>
                  <a:schemeClr val="tx1"/>
                </a:solidFill>
              </a:rPr>
              <a:t>А придет на стол она,</a:t>
            </a:r>
          </a:p>
          <a:p>
            <a:r>
              <a:rPr lang="ru-RU" sz="7300" dirty="0">
                <a:solidFill>
                  <a:schemeClr val="tx1"/>
                </a:solidFill>
              </a:rPr>
              <a:t>Скажут весело ребята:</a:t>
            </a:r>
          </a:p>
          <a:p>
            <a:r>
              <a:rPr lang="ru-RU" sz="7300" dirty="0">
                <a:solidFill>
                  <a:schemeClr val="tx1"/>
                </a:solidFill>
              </a:rPr>
              <a:t>"Ну, рассыпчатая, вкусна!"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00013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 огороде вырастаю.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А когда я созреваю,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Варят из меня томат,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В щи кладут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И так едят.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07156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Словарный диктант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2995618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На жарком солнышке подсох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И рвется из стручков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928693"/>
          </a:xfrm>
        </p:spPr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357430"/>
            <a:ext cx="6986614" cy="178595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Капуста, морковь, огурец, картофель, помидор, горох.  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398496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Составьте предложение с этими словами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24~1\AppData\Local\Temp\Rar$DI89.200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848" y="0"/>
            <a:ext cx="95808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7500989" cy="3125793"/>
          </a:xfrm>
        </p:spPr>
        <p:txBody>
          <a:bodyPr>
            <a:normAutofit/>
          </a:bodyPr>
          <a:lstStyle/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</a:t>
            </a:r>
            <a:r>
              <a:rPr lang="ru-RU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sz="8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r>
              <a:rPr lang="ru-RU" sz="8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8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endParaRPr lang="ru-RU" sz="8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714621"/>
            <a:ext cx="7493025" cy="1692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1" y="1285860"/>
            <a:ext cx="8501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1. Запятая ставится при перечислении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164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Однородные члены предложения и знаки препинания</vt:lpstr>
      <vt:lpstr>Словарный диктант</vt:lpstr>
      <vt:lpstr>Словарный диктант</vt:lpstr>
      <vt:lpstr>Словарный диктант</vt:lpstr>
      <vt:lpstr>Словарный диктант</vt:lpstr>
      <vt:lpstr>Словарный диктант</vt:lpstr>
      <vt:lpstr>Словарный диктант</vt:lpstr>
      <vt:lpstr>Проверка</vt:lpstr>
      <vt:lpstr>                        О, О,  О</vt:lpstr>
      <vt:lpstr>Слайд 10</vt:lpstr>
      <vt:lpstr>3. Запятая всегда ставится перед союзами а, но.</vt:lpstr>
      <vt:lpstr>Составь предложение по картине, употребляя однородные члены предложения.</vt:lpstr>
      <vt:lpstr>                       Запиши предложения, поставь запятые.         1. В нашем клубе часто проводят доклады                   лекции собрания и концерты.        2. В кружке мы и играем и поём и ставим спектакли.        3. Сосна ель и пихта стоят всегда зелёные.        4. Коля написал текст быстро но небрежно. </vt:lpstr>
      <vt:lpstr>Слайд 14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Запятая в предложениях с однородными членами, соединёнными союзами и, а, но.</dc:title>
  <dc:creator>Славик</dc:creator>
  <cp:lastModifiedBy>Славик</cp:lastModifiedBy>
  <cp:revision>10</cp:revision>
  <dcterms:created xsi:type="dcterms:W3CDTF">2014-11-04T09:40:21Z</dcterms:created>
  <dcterms:modified xsi:type="dcterms:W3CDTF">2014-11-04T11:08:03Z</dcterms:modified>
</cp:coreProperties>
</file>