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300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DEC077-32AB-4648-A46C-F3672451B05B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6EBE4-1E64-495F-A355-C16F0C9C3E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DEC077-32AB-4648-A46C-F3672451B05B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6EBE4-1E64-495F-A355-C16F0C9C3E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DEC077-32AB-4648-A46C-F3672451B05B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6EBE4-1E64-495F-A355-C16F0C9C3E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DEC077-32AB-4648-A46C-F3672451B05B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6EBE4-1E64-495F-A355-C16F0C9C3E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DEC077-32AB-4648-A46C-F3672451B05B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6EBE4-1E64-495F-A355-C16F0C9C3E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DEC077-32AB-4648-A46C-F3672451B05B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6EBE4-1E64-495F-A355-C16F0C9C3E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DEC077-32AB-4648-A46C-F3672451B05B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6EBE4-1E64-495F-A355-C16F0C9C3E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DEC077-32AB-4648-A46C-F3672451B05B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6EBE4-1E64-495F-A355-C16F0C9C3E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DEC077-32AB-4648-A46C-F3672451B05B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6EBE4-1E64-495F-A355-C16F0C9C3E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DEC077-32AB-4648-A46C-F3672451B05B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6EBE4-1E64-495F-A355-C16F0C9C3E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DEC077-32AB-4648-A46C-F3672451B05B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6EBE4-1E64-495F-A355-C16F0C9C3E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88000" sy="95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133602"/>
            <a:ext cx="6172200" cy="603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9DEC077-32AB-4648-A46C-F3672451B05B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C8A6EBE4-1E64-495F-A355-C16F0C9C3E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wedg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0658" y="1499661"/>
            <a:ext cx="6507342" cy="6034617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b="1" i="1" dirty="0" smtClean="0">
                <a:solidFill>
                  <a:schemeClr val="accent5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 Перспективный   план </a:t>
            </a:r>
            <a:r>
              <a:rPr lang="ru-RU" sz="5400" b="1" i="1" dirty="0">
                <a:solidFill>
                  <a:schemeClr val="accent5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на лето </a:t>
            </a:r>
            <a:r>
              <a:rPr lang="ru-RU" sz="5400" b="1" i="1" dirty="0" smtClean="0">
                <a:solidFill>
                  <a:schemeClr val="accent5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2014 года</a:t>
            </a:r>
            <a:endParaRPr lang="ru-RU" sz="5400" dirty="0">
              <a:solidFill>
                <a:schemeClr val="accent5"/>
              </a:solidFill>
              <a:latin typeface="Book Antiqua" pitchFamily="18" charset="0"/>
            </a:endParaRPr>
          </a:p>
          <a:p>
            <a:pPr marL="0" indent="0" algn="ctr">
              <a:buNone/>
            </a:pPr>
            <a:r>
              <a:rPr lang="ru-RU" sz="5400" b="1" i="1" dirty="0">
                <a:solidFill>
                  <a:schemeClr val="accent5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4</a:t>
            </a:r>
            <a:r>
              <a:rPr lang="ru-RU" sz="5400" b="1" i="1" dirty="0" smtClean="0">
                <a:solidFill>
                  <a:schemeClr val="accent5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 класса</a:t>
            </a:r>
            <a:endParaRPr lang="ru-RU" sz="5400" dirty="0">
              <a:solidFill>
                <a:schemeClr val="accent5"/>
              </a:solidFill>
              <a:latin typeface="Book Antiqua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32723" y="7020273"/>
            <a:ext cx="34126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Воспитатели: </a:t>
            </a:r>
          </a:p>
          <a:p>
            <a:pPr algn="ctr"/>
            <a:r>
              <a:rPr lang="ru-RU" sz="2400" b="1" dirty="0" smtClean="0"/>
              <a:t>Берестова Н.А.,                                                 Бунеева Е.В.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32138318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29</TotalTime>
  <Words>17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Тема2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2014-03-22T16:10:10Z</dcterms:created>
  <dcterms:modified xsi:type="dcterms:W3CDTF">2014-04-08T05:54:12Z</dcterms:modified>
</cp:coreProperties>
</file>