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8" r:id="rId2"/>
    <p:sldId id="256" r:id="rId3"/>
    <p:sldId id="267" r:id="rId4"/>
    <p:sldId id="264" r:id="rId5"/>
    <p:sldId id="265" r:id="rId6"/>
    <p:sldId id="266" r:id="rId7"/>
    <p:sldId id="258" r:id="rId8"/>
    <p:sldId id="263" r:id="rId9"/>
    <p:sldId id="262" r:id="rId10"/>
  </p:sldIdLst>
  <p:sldSz cx="6858000" cy="9144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97F2A31-A71B-49C9-B273-3FE7124FE126}">
          <p14:sldIdLst>
            <p14:sldId id="268"/>
            <p14:sldId id="256"/>
            <p14:sldId id="267"/>
            <p14:sldId id="264"/>
            <p14:sldId id="265"/>
            <p14:sldId id="266"/>
            <p14:sldId id="258"/>
            <p14:sldId id="263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48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96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068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309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7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47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30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551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1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2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93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68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FA6FA-E404-4B1D-BADE-F79A09348A8E}" type="datetimeFigureOut">
              <a:rPr lang="ru-RU" smtClean="0"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CBE23-8362-45D2-98F6-A776AC626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6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85184" y="443544"/>
            <a:ext cx="1256792" cy="81609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25345" y="2466752"/>
            <a:ext cx="104056" cy="1610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08820" y="5848386"/>
            <a:ext cx="43204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rgbClr val="FF0000"/>
                </a:solidFill>
              </a:rPr>
              <a:t>2014</a:t>
            </a:r>
            <a:endParaRPr lang="ru-RU" sz="15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40" y="0"/>
            <a:ext cx="687514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86862" y="5805269"/>
            <a:ext cx="540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rgbClr val="C00000"/>
                </a:solidFill>
              </a:rPr>
              <a:t>2014</a:t>
            </a:r>
            <a:endParaRPr lang="ru-RU" sz="1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87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80" y="3779912"/>
            <a:ext cx="5904656" cy="3312368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b="1" i="1" u="sng" dirty="0" smtClean="0">
                <a:solidFill>
                  <a:srgbClr val="0070C0"/>
                </a:solidFill>
              </a:rPr>
              <a:t>Задачи:</a:t>
            </a:r>
          </a:p>
          <a:p>
            <a:pPr lvl="0"/>
            <a:r>
              <a:rPr lang="ru-RU" b="1" i="1" dirty="0" smtClean="0">
                <a:solidFill>
                  <a:srgbClr val="0070C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-оздоровление </a:t>
            </a:r>
            <a:r>
              <a:rPr lang="ru-RU" b="1" i="1" dirty="0">
                <a:solidFill>
                  <a:srgbClr val="0070C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воспитанников;</a:t>
            </a:r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-раскрытие </a:t>
            </a:r>
            <a:r>
              <a:rPr lang="ru-RU" b="1" i="1" dirty="0">
                <a:solidFill>
                  <a:srgbClr val="0070C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творческого потенциала детей;</a:t>
            </a:r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-развитие </a:t>
            </a:r>
            <a:r>
              <a:rPr lang="ru-RU" b="1" i="1" dirty="0">
                <a:solidFill>
                  <a:srgbClr val="0070C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интеллектуальных, творческих и физических способностей детей</a:t>
            </a:r>
            <a:r>
              <a:rPr lang="ru-RU" b="1" dirty="0">
                <a:solidFill>
                  <a:srgbClr val="0070C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160" y="7092280"/>
            <a:ext cx="1825669" cy="1877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67" y="107504"/>
            <a:ext cx="1987289" cy="2352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92696" y="2339754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u="sng" dirty="0" smtClean="0">
                <a:solidFill>
                  <a:srgbClr val="0070C0"/>
                </a:solidFill>
              </a:rPr>
              <a:t>Наша цель:  </a:t>
            </a:r>
            <a:r>
              <a:rPr lang="ru-RU" sz="2800" b="1" i="1" dirty="0" smtClean="0">
                <a:solidFill>
                  <a:srgbClr val="0070C0"/>
                </a:solidFill>
              </a:rPr>
              <a:t>создание </a:t>
            </a:r>
            <a:r>
              <a:rPr lang="ru-RU" sz="2800" b="1" i="1" dirty="0">
                <a:solidFill>
                  <a:srgbClr val="0070C0"/>
                </a:solidFill>
              </a:rPr>
              <a:t>условий для эффективного оздоровления и воспитания детей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5297" y="259904"/>
            <a:ext cx="420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12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99330" y="6780245"/>
            <a:ext cx="54006" cy="312035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080" y="7092280"/>
            <a:ext cx="2545749" cy="1877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67" y="107504"/>
            <a:ext cx="2203314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20688" y="1881447"/>
            <a:ext cx="583264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</a:rPr>
              <a:t>Пояснительная записка.</a:t>
            </a:r>
          </a:p>
          <a:p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         Ура! У нас каникулы. Здравствуй, яркое, звонкое лето. Наступает самое продолжительное время отдыха.</a:t>
            </a: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         Лето для детей – это разрядка накопившейся за год напряженности, восполнение израсходованных сил, восстановление здоровья, развитие творческого потенциала, совершенствование личностных возможностей, время открытий и приключений, время игры и азартного труда, время событий и встреч с чудом, время познания новых людей, а главное - самого себя.</a:t>
            </a: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         Естественно у каждого ребенка свои планы на лето. И именно в лагере выявляется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самоценность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каждого ребенка, осуществляется широкое приобщение ребят к разнообразному социальному опыту, к ценностям общественно-значимого досуга. А наша задача – помочь им в этом. Сделать отдых детей более занимательным, насыщенным, полезным для физического и духовного.</a:t>
            </a:r>
          </a:p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sz="2800" dirty="0"/>
              <a:t>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5297" y="259904"/>
            <a:ext cx="420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97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057907"/>
              </p:ext>
            </p:extLst>
          </p:nvPr>
        </p:nvGraphicFramePr>
        <p:xfrm>
          <a:off x="188641" y="611560"/>
          <a:ext cx="6552728" cy="845072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208060"/>
                <a:gridCol w="2756929"/>
                <a:gridCol w="2587739"/>
              </a:tblGrid>
              <a:tr h="436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Дата проведения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Наименование мероприятия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Ответственный воспитатель,дети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marL="11112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Конкурс</a:t>
                      </a:r>
                      <a:r>
                        <a:rPr lang="ru-RU" sz="1200" baseline="0" dirty="0" smtClean="0">
                          <a:effectLst/>
                        </a:rPr>
                        <a:t> рисунков посвященного ко «Дню защиты детей»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Бунеева Е.В.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Наваев Д.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630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акция «Зеленая аптечка», познавательный конкурс рисунков о зеленых растениях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 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Кленова 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3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 Интеллектуальный марафон «Почемучки среди нас!».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Пименова Н.,Усова 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4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«Праздник солнца»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Макарова Т., Макаров 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5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««Программа «Стартинейджер»»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 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Волков С.,Макаров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6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«Ярмарка», аукцион творчества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Кленова А., Макарова Т.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7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«Веселый волейбол»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 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Шелбогашев М., Петров 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8 июня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«Всему свое место»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Макарова Т., Гурбанов Р., Петров 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23257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16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«Слова из слова»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 В.,Моргун М., Олексов С.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232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17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Водопад Творчества, шоу программа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 Потанин 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232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18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«Если хочешь быть </a:t>
                      </a:r>
                      <a:r>
                        <a:rPr lang="ru-RU" sz="1200" dirty="0" err="1">
                          <a:effectLst/>
                        </a:rPr>
                        <a:t>здоров»,беседа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19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Полоса препятствий. Игры на свежем воздухе.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 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Потанин А., Ашурова Н., Фадеева 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465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20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«Солнышко смеется», создание коллективной аппликации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Е.В., Макарова Т., Моргун 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539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21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900" kern="1200" dirty="0" smtClean="0">
                          <a:effectLst/>
                        </a:rPr>
                        <a:t> </a:t>
                      </a:r>
                      <a:r>
                        <a:rPr kumimoji="0" lang="ru-RU" sz="1200" kern="1200" dirty="0" smtClean="0">
                          <a:effectLst/>
                        </a:rPr>
                        <a:t>Страна мастеров. «Рыбки из фантиков».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 Кленова 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861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22 июня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Игра «Цветик – </a:t>
                      </a:r>
                      <a:r>
                        <a:rPr kumimoji="0" lang="ru-RU" sz="1200" kern="1200" dirty="0" err="1" smtClean="0">
                          <a:effectLst/>
                        </a:rPr>
                        <a:t>Семицветик</a:t>
                      </a:r>
                      <a:r>
                        <a:rPr kumimoji="0" lang="ru-RU" sz="1200" kern="1200" dirty="0" smtClean="0">
                          <a:effectLst/>
                        </a:rPr>
                        <a:t>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  <a:tr h="861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23 июня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 Беседа: «Я и мои друзья!».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Берестова Н.А.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54" marR="58954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6672" y="10750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Планирование воспитательной работы на июнь</a:t>
            </a:r>
          </a:p>
        </p:txBody>
      </p:sp>
    </p:spTree>
    <p:extLst>
      <p:ext uri="{BB962C8B-B14F-4D97-AF65-F5344CB8AC3E}">
        <p14:creationId xmlns:p14="http://schemas.microsoft.com/office/powerpoint/2010/main" val="338901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927285"/>
              </p:ext>
            </p:extLst>
          </p:nvPr>
        </p:nvGraphicFramePr>
        <p:xfrm>
          <a:off x="260649" y="476836"/>
          <a:ext cx="6408710" cy="837398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216068"/>
                <a:gridCol w="3039253"/>
                <a:gridCol w="90669"/>
                <a:gridCol w="2062720"/>
              </a:tblGrid>
              <a:tr h="636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Дата проведения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Название мероприятия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Ответственный воспитатель, дети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73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«Молекула» ролевая игра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Ашурова Н., Моргун 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Спортивный час-эстафета «День прыгуна».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Макаров В., Гурбанов Р.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3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Поделкино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Поделка из воздушного шарика «Мордочка с мимикой».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Берестова Н.А.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Пименова Н.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4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Конкурсная программа «УХОХОЧЕШЬСЯ…»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 Е.В.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Гурбанов Р.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5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Беседа: «При пожаре звони 01!»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 Наваев Д., Макаров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6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" ИНТЕЛЛЕКТУАЛЬНОЕ ПЯТИБОРЬЕ"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 В., Терехов К., Брунш С.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7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kern="1200" dirty="0" smtClean="0">
                          <a:effectLst/>
                        </a:rPr>
                        <a:t>Пресс-стена «Поздравляем </a:t>
                      </a:r>
                      <a:r>
                        <a:rPr kumimoji="0" lang="ru-RU" sz="1200" kern="1200" dirty="0" err="1" smtClean="0">
                          <a:effectLst/>
                        </a:rPr>
                        <a:t>июлят</a:t>
                      </a:r>
                      <a:r>
                        <a:rPr kumimoji="0" lang="ru-RU" sz="1200" kern="1200" dirty="0" smtClean="0">
                          <a:effectLst/>
                        </a:rPr>
                        <a:t>…». Газеты, открытки, телеграммы от ребят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8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«Молодецкие забавы», спортивные игры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Пименова Н., Брунш 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826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16 июля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«Зеленая пятка» тематическая игра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  <a:tr h="543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17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Операция «Клумба». Благоустройство территории лагеря.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  <a:tr h="6550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18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Подвижные игры на свежем воздухе «Племена на охоте»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Е.В., Брунш А., Олексов С.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  <a:tr h="31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19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«Вечер страшилок»,вечерний огонек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  <a:tr h="432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20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 и обо всех сказках «Сказочный денек»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Инсценирование</a:t>
                      </a:r>
                      <a:r>
                        <a:rPr lang="ru-RU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сказок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  <a:tr h="420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21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Конкурс плакатов о вкусной и здоровой пище.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  <a:tr h="636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22 июля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  <a:defRPr/>
                      </a:pPr>
                      <a:r>
                        <a:rPr lang="ru-RU" sz="1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Беседа  «Береги свою жизнь».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Е.В., Петров М.,Пименова Н.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  <a:tr h="31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23 июля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Охота на воспитателей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Берестова Н.А.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94" marR="61894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6673" y="10750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Планирование воспитательной работы на июль</a:t>
            </a:r>
          </a:p>
        </p:txBody>
      </p:sp>
    </p:spTree>
    <p:extLst>
      <p:ext uri="{BB962C8B-B14F-4D97-AF65-F5344CB8AC3E}">
        <p14:creationId xmlns:p14="http://schemas.microsoft.com/office/powerpoint/2010/main" val="315959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650009"/>
              </p:ext>
            </p:extLst>
          </p:nvPr>
        </p:nvGraphicFramePr>
        <p:xfrm>
          <a:off x="260648" y="611566"/>
          <a:ext cx="6336704" cy="8280908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332649"/>
                <a:gridCol w="3023025"/>
                <a:gridCol w="1981030"/>
              </a:tblGrid>
              <a:tr h="459772"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Дата проведения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Название мероприятия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Ответственный воспитатель, дети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Вожатский Экспромт.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 Пименова Н.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спортивно игровая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программа «Железная дорога»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Е.В., Макаров Г., Волков С.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3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«Позвоните кузе» общелагерная игра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Н.А.,весь класс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4 августа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Бразильский (комический) футбол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Е.В., Гурбанов Р., Ашурова Н.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5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u="sng" kern="1200" dirty="0" smtClean="0">
                          <a:effectLst/>
                        </a:rPr>
                        <a:t>«Загадки лета»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kumimoji="0" lang="ru-RU" sz="1200" u="sng" kern="1200" dirty="0" smtClean="0">
                          <a:effectLst/>
                        </a:rPr>
                        <a:t>праздник</a:t>
                      </a:r>
                      <a:endParaRPr lang="ru-RU" sz="1200" b="0" u="sng" dirty="0">
                        <a:effectLst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Берестова Н.А.</a:t>
                      </a:r>
                      <a:endParaRPr lang="ru-RU" sz="1200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6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Конкурс узнай своего друга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Е.В.Потанин.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7 августа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«Страна лилипутов» поделки из природного материала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 Волков С.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8августа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«Большие танцы»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Е.В., Макарова Т., Кленова 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22739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16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«Сильнее, выше, быстрее», (спортивные игры на свежем воздухе)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Кленова 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17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«День внимательности»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Общелагерная игра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Петров М., Наваев Д.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18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«Вопрос-ответ», викторина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 Олексов С., Наваев Д.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19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«Ты любишь своего соседа?» отрядная игра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Е.В., весь класс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20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Развед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-шоу»,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игра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Берестова Н.А., Терехов К.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21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«Крокодильчики» игра на жесты и мимику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Бунеева Е.В.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697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>
                          <a:effectLst/>
                        </a:rPr>
                        <a:t>22 августа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«Футбол» командная</a:t>
                      </a:r>
                      <a:r>
                        <a:rPr lang="ru-RU" sz="1200" baseline="0" dirty="0" smtClean="0">
                          <a:effectLst/>
                        </a:rPr>
                        <a:t> игра между 3 и 4 классом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Берестова Н.А., Пименова Н., Макарова Т.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  <a:tr h="45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23 августа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спортивные игры «Молодецкие забавы».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29150" algn="l"/>
                        </a:tabLst>
                      </a:pPr>
                      <a:r>
                        <a:rPr lang="ru-RU" sz="1200" dirty="0">
                          <a:effectLst/>
                        </a:rPr>
                        <a:t>Бунеева Е.В., Волков С., Брунш С., Макаров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14" marR="51614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2657" y="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Планирование воспитательной работы на август</a:t>
            </a:r>
          </a:p>
        </p:txBody>
      </p:sp>
    </p:spTree>
    <p:extLst>
      <p:ext uri="{BB962C8B-B14F-4D97-AF65-F5344CB8AC3E}">
        <p14:creationId xmlns:p14="http://schemas.microsoft.com/office/powerpoint/2010/main" val="72555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0688" y="179513"/>
            <a:ext cx="561662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Список нашего отряда:</a:t>
            </a:r>
          </a:p>
          <a:p>
            <a:pPr lvl="0" algn="ctr"/>
            <a:endParaRPr lang="ru-RU" dirty="0"/>
          </a:p>
          <a:p>
            <a:pPr lvl="0" algn="ctr"/>
            <a:endParaRPr lang="ru-RU" dirty="0" smtClean="0"/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1. Ашурова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Настя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Брунш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3. Волков Саша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4. Гришин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Марк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5. Гурбанов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Руслан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6. Демин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Алеша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7. Кленова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Аня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8.Макаров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Влад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9. Макаров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10. Макарова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Тома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11. Моргун Максим</a:t>
            </a: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Наваев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Дима</a:t>
            </a: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13.Усова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Вика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14. Олексов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15. Петров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Максим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16. Пименова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Надя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17. Потанин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Артем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18. Терехов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Кирилл</a:t>
            </a: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19. Фадеева Валя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20. Шелбогашев Максим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329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0688" y="179513"/>
            <a:ext cx="56166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Список детей на расчески, зубные щетки, расчески:</a:t>
            </a:r>
          </a:p>
          <a:p>
            <a:pPr lvl="0" algn="ctr"/>
            <a:endParaRPr lang="ru-RU" dirty="0"/>
          </a:p>
          <a:p>
            <a:pPr lvl="0" algn="ctr"/>
            <a:endParaRPr lang="ru-RU" dirty="0" smtClean="0"/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1. Ашурова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Настя</a:t>
            </a:r>
          </a:p>
          <a:p>
            <a:pPr lvl="0"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2. Кленова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Аня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Макарова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Тома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Усова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Вика</a:t>
            </a:r>
          </a:p>
          <a:p>
            <a:pPr lvl="0"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Пименова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Надя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Фадеева Валя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2410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0688" y="179512"/>
            <a:ext cx="56166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Список детей на расчески, зубные щетки, мочалки:</a:t>
            </a:r>
          </a:p>
          <a:p>
            <a:pPr lvl="0" algn="ctr"/>
            <a:endParaRPr lang="ru-RU" dirty="0"/>
          </a:p>
          <a:p>
            <a:pPr lvl="0" algn="ctr"/>
            <a:endParaRPr lang="ru-RU" dirty="0" smtClean="0"/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Брунш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Волков Саша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3. Гришин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Марк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Гурбанов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Руслан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5. Демин Алеша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6.Макаров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Влад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7. Макаров Гоша</a:t>
            </a:r>
          </a:p>
          <a:p>
            <a:pPr lvl="0"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Моргун Максим</a:t>
            </a: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9. Наваев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Дима</a:t>
            </a: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10. Олексов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Саша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11. Петров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Максим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12. Потанин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Артем</a:t>
            </a:r>
          </a:p>
          <a:p>
            <a:pPr lvl="0"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13. Терехов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Кирилл</a:t>
            </a:r>
          </a:p>
          <a:p>
            <a:pPr lvl="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14. Шелбогашев Максим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4080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2308</TotalTime>
  <Words>1053</Words>
  <Application>Microsoft Office PowerPoint</Application>
  <PresentationFormat>Экран (4:3)</PresentationFormat>
  <Paragraphs>260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Lab</cp:lastModifiedBy>
  <cp:revision>15</cp:revision>
  <cp:lastPrinted>2014-04-08T06:09:15Z</cp:lastPrinted>
  <dcterms:created xsi:type="dcterms:W3CDTF">2014-04-04T15:07:06Z</dcterms:created>
  <dcterms:modified xsi:type="dcterms:W3CDTF">2014-04-08T06:10:10Z</dcterms:modified>
</cp:coreProperties>
</file>