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8" r:id="rId2"/>
    <p:sldId id="257" r:id="rId3"/>
    <p:sldId id="263" r:id="rId4"/>
    <p:sldId id="259" r:id="rId5"/>
    <p:sldId id="260" r:id="rId6"/>
    <p:sldId id="261" r:id="rId7"/>
    <p:sldId id="262" r:id="rId8"/>
    <p:sldId id="265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1" d="100"/>
          <a:sy n="71" d="100"/>
        </p:scale>
        <p:origin x="-486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C16ECC-DBFF-4B68-98FF-0FD1530F7BC0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B9E2DD-3290-4B98-A086-A99B16DDDB1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B9E2DD-3290-4B98-A086-A99B16DDDB1D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B9E2DD-3290-4B98-A086-A99B16DDDB1D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Олег\Desktop\1024х768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24" y="1428736"/>
            <a:ext cx="7884368" cy="521607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14480" y="428604"/>
            <a:ext cx="692948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i="1" dirty="0" err="1" smtClean="0">
                <a:solidFill>
                  <a:srgbClr val="FF0000"/>
                </a:solidFill>
                <a:latin typeface="Bookman Old Style" pitchFamily="18" charset="0"/>
                <a:ea typeface="Verdana" pitchFamily="34" charset="0"/>
                <a:cs typeface="Verdana" pitchFamily="34" charset="0"/>
              </a:rPr>
              <a:t>Алтынньы</a:t>
            </a:r>
            <a:r>
              <a:rPr lang="ru-RU" sz="4400" i="1" dirty="0" smtClean="0">
                <a:solidFill>
                  <a:srgbClr val="FF0000"/>
                </a:solidFill>
                <a:latin typeface="Bookman Old Style" pitchFamily="18" charset="0"/>
                <a:ea typeface="Verdana" pitchFamily="34" charset="0"/>
                <a:cs typeface="Verdana" pitchFamily="34" charset="0"/>
              </a:rPr>
              <a:t> 15 </a:t>
            </a:r>
            <a:r>
              <a:rPr lang="ru-RU" sz="4400" i="1" dirty="0" err="1" smtClean="0">
                <a:solidFill>
                  <a:srgbClr val="FF0000"/>
                </a:solidFill>
                <a:latin typeface="Bookman Old Style" pitchFamily="18" charset="0"/>
                <a:ea typeface="Verdana" pitchFamily="34" charset="0"/>
                <a:cs typeface="Verdana" pitchFamily="34" charset="0"/>
              </a:rPr>
              <a:t>кунэ</a:t>
            </a:r>
            <a:endParaRPr lang="ru-RU" sz="4400" i="1" dirty="0">
              <a:solidFill>
                <a:srgbClr val="FF0000"/>
              </a:solidFill>
              <a:latin typeface="Bookman Old Style" pitchFamily="18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1472" y="1857364"/>
            <a:ext cx="800105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u="sng" dirty="0" err="1" smtClean="0">
                <a:solidFill>
                  <a:srgbClr val="C00000"/>
                </a:solidFill>
                <a:latin typeface="Bookman Old Style" pitchFamily="18" charset="0"/>
                <a:ea typeface="Verdana" pitchFamily="34" charset="0"/>
                <a:cs typeface="Verdana" pitchFamily="34" charset="0"/>
              </a:rPr>
              <a:t>Тиэмэ</a:t>
            </a:r>
            <a:r>
              <a:rPr lang="ru-RU" sz="3200" b="1" i="1" u="sng" dirty="0" smtClean="0">
                <a:solidFill>
                  <a:srgbClr val="C00000"/>
                </a:solidFill>
                <a:latin typeface="Bookman Old Style" pitchFamily="18" charset="0"/>
                <a:ea typeface="Verdana" pitchFamily="34" charset="0"/>
                <a:cs typeface="Verdana" pitchFamily="34" charset="0"/>
              </a:rPr>
              <a:t>:</a:t>
            </a:r>
          </a:p>
          <a:p>
            <a:pPr algn="ctr"/>
            <a:r>
              <a:rPr lang="ru-RU" sz="3200" b="1" i="1" dirty="0" err="1" smtClean="0">
                <a:solidFill>
                  <a:srgbClr val="002060"/>
                </a:solidFill>
                <a:latin typeface="Bookman Old Style" pitchFamily="18" charset="0"/>
                <a:ea typeface="Verdana" pitchFamily="34" charset="0"/>
                <a:cs typeface="Verdana" pitchFamily="34" charset="0"/>
              </a:rPr>
              <a:t>Софрон</a:t>
            </a:r>
            <a:r>
              <a:rPr lang="ru-RU" sz="3200" b="1" i="1" dirty="0" smtClean="0">
                <a:solidFill>
                  <a:srgbClr val="002060"/>
                </a:solidFill>
                <a:latin typeface="Bookman Old Style" pitchFamily="18" charset="0"/>
                <a:ea typeface="Verdana" pitchFamily="34" charset="0"/>
                <a:cs typeface="Verdana" pitchFamily="34" charset="0"/>
              </a:rPr>
              <a:t> Петрович </a:t>
            </a:r>
            <a:r>
              <a:rPr lang="ru-RU" sz="3200" b="1" i="1" dirty="0" smtClean="0">
                <a:solidFill>
                  <a:srgbClr val="002060"/>
                </a:solidFill>
                <a:latin typeface="Bookman Old Style" pitchFamily="18" charset="0"/>
                <a:ea typeface="Verdana" pitchFamily="34" charset="0"/>
                <a:cs typeface="Verdana" pitchFamily="34" charset="0"/>
              </a:rPr>
              <a:t>Д</a:t>
            </a:r>
            <a:r>
              <a:rPr lang="ru-RU" sz="3200" b="1" i="1" dirty="0" smtClean="0">
                <a:solidFill>
                  <a:srgbClr val="002060"/>
                </a:solidFill>
                <a:latin typeface="Bookman Old Style" pitchFamily="18" charset="0"/>
                <a:ea typeface="Verdana" pitchFamily="34" charset="0"/>
                <a:cs typeface="Verdana" pitchFamily="34" charset="0"/>
              </a:rPr>
              <a:t>анилов – </a:t>
            </a:r>
            <a:r>
              <a:rPr lang="ru-RU" sz="3200" b="1" i="1" dirty="0" err="1" smtClean="0">
                <a:solidFill>
                  <a:srgbClr val="002060"/>
                </a:solidFill>
                <a:latin typeface="Bookman Old Style" pitchFamily="18" charset="0"/>
                <a:ea typeface="Verdana" pitchFamily="34" charset="0"/>
                <a:cs typeface="Verdana" pitchFamily="34" charset="0"/>
              </a:rPr>
              <a:t>саха</a:t>
            </a:r>
            <a:r>
              <a:rPr lang="ru-RU" sz="3200" b="1" i="1" dirty="0" smtClean="0">
                <a:solidFill>
                  <a:srgbClr val="002060"/>
                </a:solidFill>
                <a:latin typeface="Bookman Old Style" pitchFamily="18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3200" b="1" i="1" dirty="0" err="1" smtClean="0">
                <a:solidFill>
                  <a:srgbClr val="002060"/>
                </a:solidFill>
                <a:latin typeface="Bookman Old Style" pitchFamily="18" charset="0"/>
                <a:ea typeface="Verdana" pitchFamily="34" charset="0"/>
                <a:cs typeface="Verdana" pitchFamily="34" charset="0"/>
              </a:rPr>
              <a:t>народнай</a:t>
            </a:r>
            <a:r>
              <a:rPr lang="ru-RU" sz="3200" b="1" i="1" dirty="0" smtClean="0">
                <a:solidFill>
                  <a:srgbClr val="002060"/>
                </a:solidFill>
                <a:latin typeface="Bookman Old Style" pitchFamily="18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3200" b="1" i="1" dirty="0" err="1" smtClean="0">
                <a:solidFill>
                  <a:srgbClr val="002060"/>
                </a:solidFill>
                <a:latin typeface="Bookman Old Style" pitchFamily="18" charset="0"/>
                <a:ea typeface="Verdana" pitchFamily="34" charset="0"/>
                <a:cs typeface="Verdana" pitchFamily="34" charset="0"/>
              </a:rPr>
              <a:t>суруйааччыта</a:t>
            </a:r>
            <a:r>
              <a:rPr lang="ru-RU" sz="3200" b="1" i="1" dirty="0" smtClean="0">
                <a:solidFill>
                  <a:srgbClr val="002060"/>
                </a:solidFill>
                <a:latin typeface="Bookman Old Style" pitchFamily="18" charset="0"/>
                <a:ea typeface="Verdana" pitchFamily="34" charset="0"/>
                <a:cs typeface="Verdana" pitchFamily="34" charset="0"/>
              </a:rPr>
              <a:t>, </a:t>
            </a:r>
            <a:r>
              <a:rPr lang="ru-RU" sz="3200" b="1" i="1" dirty="0" err="1" smtClean="0">
                <a:solidFill>
                  <a:srgbClr val="002060"/>
                </a:solidFill>
                <a:latin typeface="Bookman Old Style" pitchFamily="18" charset="0"/>
                <a:ea typeface="Verdana" pitchFamily="34" charset="0"/>
                <a:cs typeface="Verdana" pitchFamily="34" charset="0"/>
              </a:rPr>
              <a:t>общественнай</a:t>
            </a:r>
            <a:r>
              <a:rPr lang="ru-RU" sz="3200" b="1" i="1" dirty="0" smtClean="0">
                <a:solidFill>
                  <a:srgbClr val="002060"/>
                </a:solidFill>
                <a:latin typeface="Bookman Old Style" pitchFamily="18" charset="0"/>
                <a:ea typeface="Verdana" pitchFamily="34" charset="0"/>
                <a:cs typeface="Verdana" pitchFamily="34" charset="0"/>
              </a:rPr>
              <a:t> деятель</a:t>
            </a:r>
            <a:endParaRPr lang="ru-RU" sz="3200" b="1" i="1" dirty="0">
              <a:solidFill>
                <a:srgbClr val="002060"/>
              </a:solidFill>
              <a:latin typeface="Bookman Old Style" pitchFamily="18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66916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42910" y="0"/>
            <a:ext cx="81044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err="1" smtClean="0">
                <a:ln w="18000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Verdana" pitchFamily="34" charset="0"/>
                <a:cs typeface="Verdana" pitchFamily="34" charset="0"/>
              </a:rPr>
              <a:t>Софрон</a:t>
            </a:r>
            <a:r>
              <a:rPr lang="ru-RU" sz="3600" b="1" i="1" dirty="0" smtClean="0">
                <a:ln w="18000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Verdana" pitchFamily="34" charset="0"/>
                <a:cs typeface="Verdana" pitchFamily="34" charset="0"/>
              </a:rPr>
              <a:t> Петрович </a:t>
            </a:r>
            <a:r>
              <a:rPr lang="ru-RU" sz="3600" b="1" i="1" dirty="0" smtClean="0">
                <a:ln w="18000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Verdana" pitchFamily="34" charset="0"/>
                <a:cs typeface="Verdana" pitchFamily="34" charset="0"/>
              </a:rPr>
              <a:t>Д</a:t>
            </a:r>
            <a:r>
              <a:rPr lang="ru-RU" sz="3600" b="1" i="1" dirty="0" smtClean="0">
                <a:ln w="18000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Verdana" pitchFamily="34" charset="0"/>
                <a:cs typeface="Verdana" pitchFamily="34" charset="0"/>
              </a:rPr>
              <a:t>анилов</a:t>
            </a:r>
            <a:endParaRPr lang="ru-RU" sz="3600" b="1" i="1" dirty="0">
              <a:ln w="18000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Bookman Old Style" pitchFamily="18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1619672" y="1340768"/>
            <a:ext cx="6768752" cy="4392488"/>
          </a:xfrm>
          <a:prstGeom prst="round2DiagRect">
            <a:avLst>
              <a:gd name="adj1" fmla="val 5886"/>
              <a:gd name="adj2" fmla="val 0"/>
            </a:avLst>
          </a:prstGeom>
          <a:solidFill>
            <a:schemeClr val="lt1">
              <a:alpha val="65000"/>
            </a:schemeClr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Текст слайда</a:t>
            </a:r>
            <a:endParaRPr lang="ru-RU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0" y="2285992"/>
            <a:ext cx="39026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b="1" i="1" dirty="0" smtClean="0">
                <a:ln w="18000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</a:ln>
                <a:noFill/>
                <a:latin typeface="Bookman Old Style" pitchFamily="18" charset="0"/>
                <a:ea typeface="Verdana" pitchFamily="34" charset="0"/>
                <a:cs typeface="Verdana" pitchFamily="34" charset="0"/>
              </a:rPr>
              <a:t>Ф.И.О</a:t>
            </a:r>
            <a:endParaRPr lang="ru-RU" sz="2000" b="1" i="1" dirty="0">
              <a:ln w="18000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</a:ln>
              <a:noFill/>
              <a:latin typeface="Bookman Old Style" pitchFamily="18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6" name="Picture 3" descr="C:\Users\Олег\Desktop\1024х768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96" y="1000108"/>
            <a:ext cx="8312996" cy="521607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 descr="http://old.s-vfu.ru/content/social/inf_metod_poddergca/upload/sofron_danilov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714356"/>
            <a:ext cx="4143404" cy="5429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4572000" y="1500174"/>
            <a:ext cx="328614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dirty="0" smtClean="0"/>
              <a:t>Саха </a:t>
            </a:r>
            <a:r>
              <a:rPr lang="ru-RU" dirty="0" err="1" smtClean="0"/>
              <a:t>Республикатын</a:t>
            </a:r>
            <a:r>
              <a:rPr lang="ru-RU" dirty="0" smtClean="0"/>
              <a:t> </a:t>
            </a:r>
            <a:r>
              <a:rPr lang="ru-RU" dirty="0" err="1" smtClean="0"/>
              <a:t>народнай</a:t>
            </a:r>
            <a:r>
              <a:rPr lang="ru-RU" dirty="0" smtClean="0"/>
              <a:t> </a:t>
            </a:r>
            <a:r>
              <a:rPr lang="ru-RU" dirty="0" err="1" smtClean="0"/>
              <a:t>суруйааччыта</a:t>
            </a:r>
            <a:r>
              <a:rPr lang="ru-RU" dirty="0" smtClean="0"/>
              <a:t> </a:t>
            </a:r>
            <a:r>
              <a:rPr lang="ru-RU" b="1" dirty="0" err="1" smtClean="0">
                <a:solidFill>
                  <a:srgbClr val="C00000"/>
                </a:solidFill>
              </a:rPr>
              <a:t>Софрон</a:t>
            </a:r>
            <a:r>
              <a:rPr lang="ru-RU" b="1" dirty="0" smtClean="0">
                <a:solidFill>
                  <a:srgbClr val="C00000"/>
                </a:solidFill>
              </a:rPr>
              <a:t> Петрович Данилов </a:t>
            </a:r>
            <a:r>
              <a:rPr lang="ru-RU" dirty="0" smtClean="0"/>
              <a:t>1922 с. </a:t>
            </a:r>
            <a:r>
              <a:rPr lang="ru-RU" dirty="0" err="1" smtClean="0"/>
              <a:t>муус</a:t>
            </a:r>
            <a:r>
              <a:rPr lang="ru-RU" dirty="0" smtClean="0"/>
              <a:t> </a:t>
            </a:r>
            <a:r>
              <a:rPr lang="ru-RU" dirty="0" err="1" smtClean="0"/>
              <a:t>устар</a:t>
            </a:r>
            <a:r>
              <a:rPr lang="ru-RU" dirty="0" smtClean="0"/>
              <a:t> 19 </a:t>
            </a:r>
            <a:r>
              <a:rPr lang="ru-RU" dirty="0" err="1" smtClean="0"/>
              <a:t>кунугэр</a:t>
            </a:r>
            <a:r>
              <a:rPr lang="ru-RU" dirty="0" smtClean="0"/>
              <a:t> </a:t>
            </a:r>
            <a:r>
              <a:rPr lang="ru-RU" dirty="0" err="1" smtClean="0"/>
              <a:t>Горнай</a:t>
            </a:r>
            <a:r>
              <a:rPr lang="ru-RU" dirty="0" smtClean="0"/>
              <a:t> </a:t>
            </a:r>
            <a:r>
              <a:rPr lang="ru-RU" dirty="0" err="1" smtClean="0"/>
              <a:t>улууһугар</a:t>
            </a:r>
            <a:r>
              <a:rPr lang="ru-RU" dirty="0" smtClean="0"/>
              <a:t> </a:t>
            </a:r>
            <a:r>
              <a:rPr lang="ru-RU" dirty="0" err="1" smtClean="0"/>
              <a:t>төрөөбүтэ</a:t>
            </a:r>
            <a:r>
              <a:rPr lang="ru-RU" dirty="0" smtClean="0"/>
              <a:t>. </a:t>
            </a:r>
            <a:endParaRPr lang="ru-RU" dirty="0" smtClean="0"/>
          </a:p>
          <a:p>
            <a:pPr indent="457200" algn="just"/>
            <a:r>
              <a:rPr lang="ru-RU" dirty="0" smtClean="0"/>
              <a:t>1929 </a:t>
            </a:r>
            <a:r>
              <a:rPr lang="ru-RU" dirty="0" err="1" smtClean="0"/>
              <a:t>сылтан</a:t>
            </a:r>
            <a:r>
              <a:rPr lang="ru-RU" dirty="0" smtClean="0"/>
              <a:t> Боро5он </a:t>
            </a:r>
            <a:r>
              <a:rPr lang="ru-RU" dirty="0" err="1" smtClean="0"/>
              <a:t>биэс</a:t>
            </a:r>
            <a:r>
              <a:rPr lang="ru-RU" dirty="0" smtClean="0"/>
              <a:t> </a:t>
            </a:r>
            <a:r>
              <a:rPr lang="ru-RU" dirty="0" err="1" smtClean="0"/>
              <a:t>кылаастаах</a:t>
            </a:r>
            <a:r>
              <a:rPr lang="ru-RU" dirty="0" smtClean="0"/>
              <a:t> </a:t>
            </a:r>
            <a:r>
              <a:rPr lang="ru-RU" dirty="0" err="1" smtClean="0"/>
              <a:t>оскуолатыгар</a:t>
            </a:r>
            <a:r>
              <a:rPr lang="ru-RU" dirty="0" smtClean="0"/>
              <a:t> </a:t>
            </a:r>
            <a:r>
              <a:rPr lang="ru-RU" dirty="0" err="1" smtClean="0"/>
              <a:t>уорэммит</a:t>
            </a:r>
            <a:r>
              <a:rPr lang="ru-RU" dirty="0" smtClean="0"/>
              <a:t>, 1937 с. </a:t>
            </a:r>
            <a:r>
              <a:rPr lang="ru-RU" dirty="0" err="1" smtClean="0"/>
              <a:t>Бэрдьигэстээх</a:t>
            </a:r>
            <a:r>
              <a:rPr lang="ru-RU" dirty="0" smtClean="0"/>
              <a:t> </a:t>
            </a:r>
            <a:r>
              <a:rPr lang="ru-RU" dirty="0" err="1" smtClean="0"/>
              <a:t>сэттэ</a:t>
            </a:r>
            <a:r>
              <a:rPr lang="ru-RU" dirty="0" smtClean="0"/>
              <a:t> </a:t>
            </a:r>
            <a:r>
              <a:rPr lang="ru-RU" dirty="0" err="1" smtClean="0"/>
              <a:t>кылаастаах</a:t>
            </a:r>
            <a:r>
              <a:rPr lang="ru-RU" dirty="0" smtClean="0"/>
              <a:t> </a:t>
            </a:r>
            <a:r>
              <a:rPr lang="ru-RU" dirty="0" err="1" smtClean="0"/>
              <a:t>оскуолатын</a:t>
            </a:r>
            <a:r>
              <a:rPr lang="ru-RU" dirty="0" smtClean="0"/>
              <a:t> </a:t>
            </a:r>
            <a:r>
              <a:rPr lang="ru-RU" dirty="0" err="1" smtClean="0"/>
              <a:t>бутэрбитэ</a:t>
            </a:r>
            <a:r>
              <a:rPr lang="ru-RU" dirty="0" smtClean="0"/>
              <a:t>.</a:t>
            </a:r>
          </a:p>
          <a:p>
            <a:pPr indent="457200" algn="just"/>
            <a:r>
              <a:rPr lang="ru-RU" dirty="0" err="1" smtClean="0"/>
              <a:t>Ити</a:t>
            </a:r>
            <a:r>
              <a:rPr lang="ru-RU" dirty="0" smtClean="0"/>
              <a:t> </a:t>
            </a:r>
            <a:r>
              <a:rPr lang="ru-RU" dirty="0" err="1" smtClean="0"/>
              <a:t>кэнниттэн</a:t>
            </a:r>
            <a:r>
              <a:rPr lang="ru-RU" dirty="0" smtClean="0"/>
              <a:t> </a:t>
            </a:r>
            <a:r>
              <a:rPr lang="ru-RU" dirty="0" err="1" smtClean="0"/>
              <a:t>Якутскайга</a:t>
            </a:r>
            <a:r>
              <a:rPr lang="ru-RU" dirty="0" smtClean="0"/>
              <a:t> </a:t>
            </a:r>
            <a:r>
              <a:rPr lang="ru-RU" dirty="0" err="1" smtClean="0"/>
              <a:t>бастаан</a:t>
            </a:r>
            <a:r>
              <a:rPr lang="ru-RU" dirty="0" smtClean="0"/>
              <a:t> </a:t>
            </a:r>
            <a:r>
              <a:rPr lang="ru-RU" dirty="0" err="1" smtClean="0"/>
              <a:t>пед</a:t>
            </a:r>
            <a:r>
              <a:rPr lang="ru-RU" dirty="0" smtClean="0"/>
              <a:t>. </a:t>
            </a:r>
            <a:r>
              <a:rPr lang="ru-RU" dirty="0" err="1" smtClean="0"/>
              <a:t>Рабфагы</a:t>
            </a:r>
            <a:r>
              <a:rPr lang="ru-RU" dirty="0" smtClean="0"/>
              <a:t>, </a:t>
            </a:r>
            <a:r>
              <a:rPr lang="ru-RU" dirty="0" err="1" smtClean="0"/>
              <a:t>онтон</a:t>
            </a:r>
            <a:r>
              <a:rPr lang="ru-RU" dirty="0" smtClean="0"/>
              <a:t> </a:t>
            </a:r>
            <a:r>
              <a:rPr lang="ru-RU" dirty="0" err="1" smtClean="0"/>
              <a:t>пед</a:t>
            </a:r>
            <a:r>
              <a:rPr lang="ru-RU" dirty="0" smtClean="0"/>
              <a:t>. институту </a:t>
            </a:r>
            <a:r>
              <a:rPr lang="ru-RU" dirty="0" err="1" smtClean="0"/>
              <a:t>бутэрбитэ</a:t>
            </a:r>
            <a:r>
              <a:rPr lang="ru-RU" dirty="0" smtClean="0"/>
              <a:t>.</a:t>
            </a:r>
          </a:p>
          <a:p>
            <a:pPr indent="457200" algn="just"/>
            <a:endParaRPr lang="ru-RU" dirty="0"/>
          </a:p>
        </p:txBody>
      </p:sp>
      <p:pic>
        <p:nvPicPr>
          <p:cNvPr id="6145" name="Picture 1" descr="C:\Documents\Downloads\i (18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715250" y="0"/>
            <a:ext cx="1428750" cy="1428750"/>
          </a:xfrm>
          <a:prstGeom prst="ellipse">
            <a:avLst/>
          </a:prstGeom>
          <a:ln w="127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="" xmlns:p14="http://schemas.microsoft.com/office/powerpoint/2010/main" val="4176673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3108" y="1785926"/>
            <a:ext cx="4138634" cy="2771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3" descr="C:\Users\Олег\Desktop\1024х768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2918"/>
            <a:ext cx="8727966" cy="576899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43370" y="1113110"/>
            <a:ext cx="551458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1941-1941 </a:t>
            </a:r>
            <a:r>
              <a:rPr lang="ru-RU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сс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Кыьыл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Армия5а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сулууспалаабыта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Кини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улэлии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сылдьабыта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Оскуола5а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сэбиэдиссэйинэн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Радио5а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редакторынан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Муз-драм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театрга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сэбиэдиссэйинэн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ыым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хаьыат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корреспонденынан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Кинигэ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изд-гар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редакторынан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Саха сирин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Суруйааччыларын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союьун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бырабылыанньатыгар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председателинэн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://news.iltumen.ru/pictures/gazeta_10079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290" y="0"/>
            <a:ext cx="3214710" cy="384425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ru-RU" b="1" i="1" dirty="0" err="1" smtClean="0">
                <a:solidFill>
                  <a:srgbClr val="C00000"/>
                </a:solidFill>
              </a:rPr>
              <a:t>Айар</a:t>
            </a:r>
            <a:r>
              <a:rPr lang="ru-RU" b="1" i="1" dirty="0" smtClean="0">
                <a:solidFill>
                  <a:srgbClr val="C00000"/>
                </a:solidFill>
              </a:rPr>
              <a:t> </a:t>
            </a:r>
            <a:r>
              <a:rPr lang="ru-RU" b="1" i="1" dirty="0" err="1" smtClean="0">
                <a:solidFill>
                  <a:srgbClr val="C00000"/>
                </a:solidFill>
              </a:rPr>
              <a:t>улэтэ</a:t>
            </a: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4" name="Picture 3" descr="C:\Users\Олег\Desktop\1024х768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113" y="1000108"/>
            <a:ext cx="8619887" cy="56975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14348" y="928670"/>
            <a:ext cx="7572428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Айар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үлэтин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1938 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u="sng" dirty="0" err="1" smtClean="0">
                <a:latin typeface="Times New Roman" pitchFamily="18" charset="0"/>
                <a:cs typeface="Times New Roman" pitchFamily="18" charset="0"/>
              </a:rPr>
              <a:t>оһоонунан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 саҕалаабыта.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кэмҥэ кини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биллэр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ырыата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"Доҕоруом, дуораччы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ыллыахха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"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суруллубута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indent="457200" algn="just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Дьоҕура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проза </a:t>
            </a:r>
            <a:r>
              <a:rPr lang="ru-RU" u="sng" dirty="0" err="1" smtClean="0">
                <a:latin typeface="Times New Roman" pitchFamily="18" charset="0"/>
                <a:cs typeface="Times New Roman" pitchFamily="18" charset="0"/>
              </a:rPr>
              <a:t>жанрыгар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тобуллубута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уонна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саха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биир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бастаан-көстөөн иһэр прозаига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романиһа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буолбута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u="sng" dirty="0" err="1" smtClean="0">
                <a:latin typeface="Times New Roman" pitchFamily="18" charset="0"/>
                <a:cs typeface="Times New Roman" pitchFamily="18" charset="0"/>
              </a:rPr>
              <a:t>Бастакы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u="sng" dirty="0" err="1" smtClean="0">
                <a:latin typeface="Times New Roman" pitchFamily="18" charset="0"/>
                <a:cs typeface="Times New Roman" pitchFamily="18" charset="0"/>
              </a:rPr>
              <a:t>кинигэтэ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"Kөpcүhүү" 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1945 с.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бэчээттэммитэ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Онтон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ыла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суруйааччы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араас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тылынан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түөрт уонтан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тахса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кинигэни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таһаартарда.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Үгүc кэпсээннэрэ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хрестоматияларга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киллэрилиннилэр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indent="457200" algn="just"/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Психолог-суруйааччы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Сахалар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ааттарыттан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диэн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драмата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ситиһиилээхтик туруоруллубута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Онно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кини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В.И.Ленин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уобараһын айбыта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М.К.Аммосов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уобараһын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прототип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быһыытынан туһаммыта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indent="457200" algn="just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Сурэх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тэбэрин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тухары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"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романа —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саха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прозатын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саҥа кэрдиискэ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таһаарсыбыт айымньы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indent="45720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Гражданскай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сэрии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тиэмэтигэр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анаммыт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икки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кинигэлээх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"Киһи биирдэ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олорор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"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романа ССРС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суруйааччыларын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союһун бырабылыанньатын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ССРС КГБ-тын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бириэмийэлэринэн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бэлиэтэммитэ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indent="45720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Кэлин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суруйбут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"Барымаҥ даа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кубалар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"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роман, 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Сарсын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да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күн үүнүө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", "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Уот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", "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Бааһына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"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сэһэннэрэ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уларыта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тутуу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тыына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тыыннаах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боччумнаах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айымньылар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indent="457200" algn="just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Users\Олег\Desktop\1024х768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8315" y="1600200"/>
            <a:ext cx="6847369" cy="45259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I:\1ПМЕ\фото\5 а класс\сканер 008.jpg"/>
          <p:cNvPicPr>
            <a:picLocks noChangeAspect="1" noChangeArrowheads="1"/>
          </p:cNvPicPr>
          <p:nvPr/>
        </p:nvPicPr>
        <p:blipFill>
          <a:blip r:embed="rId3"/>
          <a:srcRect l="30698" t="12598" r="15624" b="21753"/>
          <a:stretch>
            <a:fillRect/>
          </a:stretch>
        </p:blipFill>
        <p:spPr bwMode="auto">
          <a:xfrm rot="5400000">
            <a:off x="1813675" y="-1099320"/>
            <a:ext cx="5516649" cy="914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Users\Олег\Desktop\1024х768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351" y="0"/>
            <a:ext cx="9268326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71472" y="357166"/>
            <a:ext cx="7786742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>
                <a:solidFill>
                  <a:srgbClr val="C00000"/>
                </a:solidFill>
              </a:rPr>
              <a:t>Үлэ Kыһыл Знамята</a:t>
            </a:r>
            <a:r>
              <a:rPr lang="ru-RU" b="1" dirty="0" smtClean="0">
                <a:solidFill>
                  <a:srgbClr val="C00000"/>
                </a:solidFill>
              </a:rPr>
              <a:t>, </a:t>
            </a:r>
            <a:r>
              <a:rPr lang="ru-RU" b="1" dirty="0" err="1" smtClean="0">
                <a:solidFill>
                  <a:srgbClr val="C00000"/>
                </a:solidFill>
              </a:rPr>
              <a:t>Норуоттар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</a:rPr>
              <a:t>доҕордоһуулара, икки</a:t>
            </a:r>
            <a:r>
              <a:rPr lang="ru-RU" b="1" dirty="0" smtClean="0">
                <a:solidFill>
                  <a:srgbClr val="C00000"/>
                </a:solidFill>
              </a:rPr>
              <a:t> "</a:t>
            </a:r>
            <a:r>
              <a:rPr lang="ru-RU" b="1" dirty="0" err="1" smtClean="0">
                <a:solidFill>
                  <a:srgbClr val="C00000"/>
                </a:solidFill>
              </a:rPr>
              <a:t>Бочуот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</a:rPr>
              <a:t>Знага</a:t>
            </a:r>
            <a:r>
              <a:rPr lang="ru-RU" b="1" dirty="0" smtClean="0">
                <a:solidFill>
                  <a:srgbClr val="C00000"/>
                </a:solidFill>
              </a:rPr>
              <a:t>" </a:t>
            </a:r>
            <a:r>
              <a:rPr lang="ru-RU" b="1" dirty="0" err="1" smtClean="0">
                <a:solidFill>
                  <a:srgbClr val="C00000"/>
                </a:solidFill>
              </a:rPr>
              <a:t>уордьаннарынан</a:t>
            </a:r>
            <a:r>
              <a:rPr lang="ru-RU" b="1" dirty="0" smtClean="0">
                <a:solidFill>
                  <a:srgbClr val="C00000"/>
                </a:solidFill>
              </a:rPr>
              <a:t>, </a:t>
            </a:r>
            <a:r>
              <a:rPr lang="ru-RU" b="1" dirty="0" err="1" smtClean="0">
                <a:solidFill>
                  <a:srgbClr val="C00000"/>
                </a:solidFill>
              </a:rPr>
              <a:t>мэтээллэринэн</a:t>
            </a:r>
            <a:r>
              <a:rPr lang="ru-RU" dirty="0" smtClean="0"/>
              <a:t> </a:t>
            </a:r>
            <a:r>
              <a:rPr lang="ru-RU" dirty="0" err="1" smtClean="0"/>
              <a:t>наҕараадаламмыта.</a:t>
            </a:r>
            <a:endParaRPr lang="ru-RU" dirty="0" smtClean="0"/>
          </a:p>
          <a:p>
            <a:r>
              <a:rPr lang="ru-RU" dirty="0" smtClean="0"/>
              <a:t>1949 с. ССРС </a:t>
            </a:r>
            <a:r>
              <a:rPr lang="ru-RU" dirty="0" err="1" smtClean="0"/>
              <a:t>суруйааччыларын</a:t>
            </a:r>
            <a:r>
              <a:rPr lang="ru-RU" dirty="0" smtClean="0"/>
              <a:t> </a:t>
            </a:r>
            <a:r>
              <a:rPr lang="ru-RU" dirty="0" err="1" smtClean="0"/>
              <a:t>союһун чилиэнэ</a:t>
            </a:r>
            <a:r>
              <a:rPr lang="ru-RU" dirty="0" smtClean="0"/>
              <a:t>. Саха сирин </a:t>
            </a:r>
            <a:r>
              <a:rPr lang="ru-RU" dirty="0" err="1" smtClean="0"/>
              <a:t>суруйааччыларын</a:t>
            </a:r>
            <a:r>
              <a:rPr lang="ru-RU" dirty="0" smtClean="0"/>
              <a:t> </a:t>
            </a:r>
            <a:r>
              <a:rPr lang="ru-RU" dirty="0" err="1" smtClean="0"/>
              <a:t>союһун бырабылыан­ньатын</a:t>
            </a:r>
            <a:r>
              <a:rPr lang="ru-RU" dirty="0" smtClean="0"/>
              <a:t> </a:t>
            </a:r>
            <a:r>
              <a:rPr lang="ru-RU" dirty="0" err="1" smtClean="0"/>
              <a:t>бэрэссэдээтэлэ</a:t>
            </a:r>
            <a:r>
              <a:rPr lang="ru-RU" dirty="0" smtClean="0"/>
              <a:t>. </a:t>
            </a:r>
            <a:endParaRPr lang="ru-RU" dirty="0" smtClean="0"/>
          </a:p>
          <a:p>
            <a:r>
              <a:rPr lang="ru-RU" dirty="0" smtClean="0"/>
              <a:t>1993 </a:t>
            </a:r>
            <a:r>
              <a:rPr lang="ru-RU" dirty="0" smtClean="0"/>
              <a:t>с. </a:t>
            </a:r>
            <a:r>
              <a:rPr lang="ru-RU" dirty="0" err="1" smtClean="0"/>
              <a:t>балаҕан ыйын</a:t>
            </a:r>
            <a:r>
              <a:rPr lang="ru-RU" dirty="0" smtClean="0"/>
              <a:t> 7 </a:t>
            </a:r>
            <a:r>
              <a:rPr lang="ru-RU" dirty="0" err="1" smtClean="0"/>
              <a:t>күнүгэр өлбүтэ</a:t>
            </a:r>
            <a:r>
              <a:rPr lang="ru-RU" dirty="0" smtClean="0"/>
              <a:t>. </a:t>
            </a:r>
            <a:r>
              <a:rPr lang="ru-RU" dirty="0" err="1" smtClean="0"/>
              <a:t>Дьокуускайга</a:t>
            </a:r>
            <a:r>
              <a:rPr lang="ru-RU" dirty="0" smtClean="0"/>
              <a:t> </a:t>
            </a:r>
            <a:r>
              <a:rPr lang="ru-RU" dirty="0" err="1" smtClean="0"/>
              <a:t>көмүллүбүтэ.</a:t>
            </a:r>
            <a:endParaRPr lang="ru-RU" dirty="0" smtClean="0"/>
          </a:p>
          <a:p>
            <a:r>
              <a:rPr lang="ru-RU" dirty="0" smtClean="0"/>
              <a:t> </a:t>
            </a:r>
          </a:p>
          <a:p>
            <a:r>
              <a:rPr lang="ru-RU" b="1" dirty="0" err="1" smtClean="0"/>
              <a:t>Айымньылара</a:t>
            </a:r>
            <a:r>
              <a:rPr lang="ru-RU" b="1" dirty="0" smtClean="0"/>
              <a:t>:</a:t>
            </a:r>
            <a:endParaRPr lang="ru-RU" dirty="0" smtClean="0"/>
          </a:p>
          <a:p>
            <a:r>
              <a:rPr lang="ru-RU" dirty="0" err="1" smtClean="0"/>
              <a:t>Төрөөбүт алааска</a:t>
            </a:r>
            <a:r>
              <a:rPr lang="ru-RU" dirty="0" smtClean="0"/>
              <a:t>. — </a:t>
            </a:r>
            <a:r>
              <a:rPr lang="ru-RU" dirty="0" err="1" smtClean="0"/>
              <a:t>Дьокуускай</a:t>
            </a:r>
            <a:r>
              <a:rPr lang="ru-RU" dirty="0" smtClean="0"/>
              <a:t>, 1957.</a:t>
            </a:r>
          </a:p>
          <a:p>
            <a:r>
              <a:rPr lang="ru-RU" dirty="0" smtClean="0"/>
              <a:t>Мин </a:t>
            </a:r>
            <a:r>
              <a:rPr lang="ru-RU" dirty="0" err="1" smtClean="0"/>
              <a:t>эйиэхэ</a:t>
            </a:r>
            <a:r>
              <a:rPr lang="ru-RU" dirty="0" smtClean="0"/>
              <a:t> </a:t>
            </a:r>
            <a:r>
              <a:rPr lang="ru-RU" dirty="0" err="1" smtClean="0"/>
              <a:t>кэпсиим</a:t>
            </a:r>
            <a:r>
              <a:rPr lang="ru-RU" dirty="0" smtClean="0"/>
              <a:t>. — </a:t>
            </a:r>
            <a:r>
              <a:rPr lang="ru-RU" dirty="0" err="1" smtClean="0"/>
              <a:t>Дьокуускай</a:t>
            </a:r>
            <a:r>
              <a:rPr lang="ru-RU" dirty="0" smtClean="0"/>
              <a:t>, 1964.</a:t>
            </a:r>
          </a:p>
          <a:p>
            <a:r>
              <a:rPr lang="ru-RU" dirty="0" err="1" smtClean="0"/>
              <a:t>Сүрэх тэбэрин</a:t>
            </a:r>
            <a:r>
              <a:rPr lang="ru-RU" dirty="0" smtClean="0"/>
              <a:t> </a:t>
            </a:r>
            <a:r>
              <a:rPr lang="ru-RU" dirty="0" err="1" smtClean="0"/>
              <a:t>тухары</a:t>
            </a:r>
            <a:r>
              <a:rPr lang="ru-RU" dirty="0" smtClean="0"/>
              <a:t>: Роман. — </a:t>
            </a:r>
            <a:r>
              <a:rPr lang="ru-RU" dirty="0" err="1" smtClean="0"/>
              <a:t>Дьокуускай</a:t>
            </a:r>
            <a:r>
              <a:rPr lang="ru-RU" dirty="0" smtClean="0"/>
              <a:t>, 1967. </a:t>
            </a:r>
            <a:r>
              <a:rPr lang="ru-RU" dirty="0" err="1" smtClean="0"/>
              <a:t>Эмиэ</a:t>
            </a:r>
            <a:r>
              <a:rPr lang="ru-RU" dirty="0" smtClean="0"/>
              <a:t> </a:t>
            </a:r>
            <a:r>
              <a:rPr lang="ru-RU" dirty="0" err="1" smtClean="0"/>
              <a:t>ити</a:t>
            </a:r>
            <a:r>
              <a:rPr lang="ru-RU" dirty="0" smtClean="0"/>
              <a:t>. — 1977.</a:t>
            </a:r>
          </a:p>
          <a:p>
            <a:r>
              <a:rPr lang="ru-RU" dirty="0" err="1" smtClean="0"/>
              <a:t>Манчаары</a:t>
            </a:r>
            <a:r>
              <a:rPr lang="ru-RU" dirty="0" smtClean="0"/>
              <a:t>,—</a:t>
            </a:r>
            <a:r>
              <a:rPr lang="ru-RU" dirty="0" err="1" smtClean="0"/>
              <a:t>Дьокуускай</a:t>
            </a:r>
            <a:r>
              <a:rPr lang="ru-RU" dirty="0" smtClean="0"/>
              <a:t>, 1969.</a:t>
            </a:r>
          </a:p>
          <a:p>
            <a:r>
              <a:rPr lang="ru-RU" dirty="0" err="1" smtClean="0"/>
              <a:t>Киһи биирдэ</a:t>
            </a:r>
            <a:r>
              <a:rPr lang="ru-RU" dirty="0" smtClean="0"/>
              <a:t> </a:t>
            </a:r>
            <a:r>
              <a:rPr lang="ru-RU" dirty="0" err="1" smtClean="0"/>
              <a:t>олорор</a:t>
            </a:r>
            <a:r>
              <a:rPr lang="ru-RU" dirty="0" smtClean="0"/>
              <a:t>: Роман. 2 </a:t>
            </a:r>
            <a:r>
              <a:rPr lang="ru-RU" dirty="0" err="1" smtClean="0"/>
              <a:t>кинигэлээх</a:t>
            </a:r>
            <a:r>
              <a:rPr lang="ru-RU" dirty="0" smtClean="0"/>
              <a:t>. — </a:t>
            </a:r>
            <a:r>
              <a:rPr lang="ru-RU" dirty="0" err="1" smtClean="0"/>
              <a:t>Дьо­куускай</a:t>
            </a:r>
            <a:r>
              <a:rPr lang="ru-RU" dirty="0" smtClean="0"/>
              <a:t>, 1973-1975.</a:t>
            </a:r>
          </a:p>
          <a:p>
            <a:r>
              <a:rPr lang="ru-RU" dirty="0" err="1" smtClean="0"/>
              <a:t>Xohooннop</a:t>
            </a:r>
            <a:r>
              <a:rPr lang="ru-RU" dirty="0" smtClean="0"/>
              <a:t>. — </a:t>
            </a:r>
            <a:r>
              <a:rPr lang="ru-RU" dirty="0" err="1" smtClean="0"/>
              <a:t>Дьокуускай</a:t>
            </a:r>
            <a:r>
              <a:rPr lang="ru-RU" dirty="0" smtClean="0"/>
              <a:t>, 1976.</a:t>
            </a:r>
          </a:p>
          <a:p>
            <a:r>
              <a:rPr lang="ru-RU" dirty="0" err="1" smtClean="0"/>
              <a:t>Уот</a:t>
            </a:r>
            <a:r>
              <a:rPr lang="ru-RU" dirty="0" smtClean="0"/>
              <a:t>: </a:t>
            </a:r>
            <a:r>
              <a:rPr lang="ru-RU" dirty="0" err="1" smtClean="0"/>
              <a:t>Сэһэннэр.</a:t>
            </a:r>
            <a:r>
              <a:rPr lang="ru-RU" dirty="0" smtClean="0"/>
              <a:t> — </a:t>
            </a:r>
            <a:r>
              <a:rPr lang="ru-RU" dirty="0" err="1" smtClean="0"/>
              <a:t>Дьокуускай</a:t>
            </a:r>
            <a:r>
              <a:rPr lang="ru-RU" dirty="0" smtClean="0"/>
              <a:t>, 1981.</a:t>
            </a:r>
          </a:p>
          <a:p>
            <a:r>
              <a:rPr lang="ru-RU" dirty="0" err="1" smtClean="0"/>
              <a:t>Күн сырдыга</a:t>
            </a:r>
            <a:r>
              <a:rPr lang="ru-RU" dirty="0" smtClean="0"/>
              <a:t>: </a:t>
            </a:r>
            <a:r>
              <a:rPr lang="ru-RU" dirty="0" err="1" smtClean="0"/>
              <a:t>Кэпсээннэр</a:t>
            </a:r>
            <a:r>
              <a:rPr lang="ru-RU" dirty="0" smtClean="0"/>
              <a:t>. — </a:t>
            </a:r>
            <a:r>
              <a:rPr lang="ru-RU" dirty="0" err="1" smtClean="0"/>
              <a:t>Дьокуускай</a:t>
            </a:r>
            <a:r>
              <a:rPr lang="ru-RU" dirty="0" smtClean="0"/>
              <a:t>, 1982.</a:t>
            </a:r>
          </a:p>
          <a:p>
            <a:r>
              <a:rPr lang="ru-RU" dirty="0" err="1" smtClean="0"/>
              <a:t>Барымаҥ даа</a:t>
            </a:r>
            <a:r>
              <a:rPr lang="ru-RU" dirty="0" smtClean="0"/>
              <a:t>, </a:t>
            </a:r>
            <a:r>
              <a:rPr lang="ru-RU" dirty="0" err="1" smtClean="0"/>
              <a:t>кубалар</a:t>
            </a:r>
            <a:r>
              <a:rPr lang="ru-RU" dirty="0" smtClean="0"/>
              <a:t>: Роман. — </a:t>
            </a:r>
            <a:r>
              <a:rPr lang="ru-RU" dirty="0" err="1" smtClean="0"/>
              <a:t>Дьокуускай</a:t>
            </a:r>
            <a:r>
              <a:rPr lang="ru-RU" dirty="0" smtClean="0"/>
              <a:t>, 1986.</a:t>
            </a:r>
          </a:p>
          <a:p>
            <a:r>
              <a:rPr lang="ru-RU" dirty="0" err="1" smtClean="0"/>
              <a:t>Бу</a:t>
            </a:r>
            <a:r>
              <a:rPr lang="ru-RU" dirty="0" smtClean="0"/>
              <a:t> </a:t>
            </a:r>
            <a:r>
              <a:rPr lang="ru-RU" dirty="0" err="1" smtClean="0"/>
              <a:t>сыллар</a:t>
            </a:r>
            <a:r>
              <a:rPr lang="ru-RU" dirty="0" smtClean="0"/>
              <a:t>: </a:t>
            </a:r>
            <a:r>
              <a:rPr lang="ru-RU" dirty="0" err="1" smtClean="0"/>
              <a:t>Публицистическай</a:t>
            </a:r>
            <a:r>
              <a:rPr lang="ru-RU" dirty="0" smtClean="0"/>
              <a:t> </a:t>
            </a:r>
            <a:r>
              <a:rPr lang="ru-RU" dirty="0" err="1" smtClean="0"/>
              <a:t>ыстатыйалар</a:t>
            </a:r>
            <a:r>
              <a:rPr lang="ru-RU" dirty="0" smtClean="0"/>
              <a:t>. — </a:t>
            </a:r>
            <a:r>
              <a:rPr lang="ru-RU" dirty="0" err="1" smtClean="0"/>
              <a:t>Дьо­куускай</a:t>
            </a:r>
            <a:r>
              <a:rPr lang="ru-RU" dirty="0" smtClean="0"/>
              <a:t>, 1987.</a:t>
            </a:r>
          </a:p>
          <a:p>
            <a:r>
              <a:rPr lang="ru-RU" dirty="0" err="1" smtClean="0"/>
              <a:t>Самаан</a:t>
            </a:r>
            <a:r>
              <a:rPr lang="ru-RU" dirty="0" smtClean="0"/>
              <a:t> </a:t>
            </a:r>
            <a:r>
              <a:rPr lang="ru-RU" dirty="0" err="1" smtClean="0"/>
              <a:t>сайын</a:t>
            </a:r>
            <a:r>
              <a:rPr lang="ru-RU" dirty="0" smtClean="0"/>
              <a:t> </a:t>
            </a:r>
            <a:r>
              <a:rPr lang="ru-RU" dirty="0" err="1" smtClean="0"/>
              <a:t>саҕана: Сэһэн, кэпсээннэр</a:t>
            </a:r>
            <a:r>
              <a:rPr lang="ru-RU" dirty="0" smtClean="0"/>
              <a:t>. — </a:t>
            </a:r>
            <a:r>
              <a:rPr lang="ru-RU" dirty="0" err="1" smtClean="0"/>
              <a:t>Дьокуус­кай</a:t>
            </a:r>
            <a:r>
              <a:rPr lang="ru-RU" dirty="0" smtClean="0"/>
              <a:t>, 1989.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С.П.Данилов </a:t>
            </a:r>
            <a:r>
              <a:rPr lang="ru-RU" sz="2800" dirty="0" err="1" smtClean="0">
                <a:solidFill>
                  <a:srgbClr val="C00000"/>
                </a:solidFill>
              </a:rPr>
              <a:t>аатын</a:t>
            </a:r>
            <a:r>
              <a:rPr lang="ru-RU" sz="2800" dirty="0" smtClean="0">
                <a:solidFill>
                  <a:srgbClr val="C00000"/>
                </a:solidFill>
              </a:rPr>
              <a:t> </a:t>
            </a:r>
            <a:r>
              <a:rPr lang="ru-RU" sz="2800" dirty="0" err="1" smtClean="0">
                <a:solidFill>
                  <a:srgbClr val="C00000"/>
                </a:solidFill>
              </a:rPr>
              <a:t>сугэр</a:t>
            </a:r>
            <a:r>
              <a:rPr lang="ru-RU" sz="2800" dirty="0" smtClean="0">
                <a:solidFill>
                  <a:srgbClr val="C00000"/>
                </a:solidFill>
              </a:rPr>
              <a:t> </a:t>
            </a:r>
            <a:r>
              <a:rPr lang="ru-RU" sz="2800" dirty="0" err="1" smtClean="0">
                <a:solidFill>
                  <a:srgbClr val="C00000"/>
                </a:solidFill>
              </a:rPr>
              <a:t>Дьиикимдэ</a:t>
            </a:r>
            <a:r>
              <a:rPr lang="ru-RU" sz="2800" dirty="0" smtClean="0">
                <a:solidFill>
                  <a:srgbClr val="C00000"/>
                </a:solidFill>
              </a:rPr>
              <a:t> </a:t>
            </a:r>
            <a:r>
              <a:rPr lang="ru-RU" sz="2800" dirty="0" err="1" smtClean="0">
                <a:solidFill>
                  <a:srgbClr val="C00000"/>
                </a:solidFill>
              </a:rPr>
              <a:t>орто</a:t>
            </a:r>
            <a:r>
              <a:rPr lang="ru-RU" sz="2800" dirty="0" smtClean="0">
                <a:solidFill>
                  <a:srgbClr val="C00000"/>
                </a:solidFill>
              </a:rPr>
              <a:t> </a:t>
            </a:r>
            <a:r>
              <a:rPr lang="ru-RU" sz="2800" dirty="0" err="1" smtClean="0">
                <a:solidFill>
                  <a:srgbClr val="C00000"/>
                </a:solidFill>
              </a:rPr>
              <a:t>оскуолата</a:t>
            </a:r>
            <a:endParaRPr lang="ru-RU" sz="2800" dirty="0">
              <a:solidFill>
                <a:srgbClr val="C00000"/>
              </a:solidFill>
            </a:endParaRPr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357298"/>
            <a:ext cx="8230448" cy="4786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Олег\Desktop\1024х76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351" y="0"/>
            <a:ext cx="9268326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Викторина: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err="1" smtClean="0"/>
              <a:t>Софрон</a:t>
            </a:r>
            <a:r>
              <a:rPr lang="ru-RU" dirty="0" smtClean="0"/>
              <a:t> Петрович </a:t>
            </a:r>
            <a:r>
              <a:rPr lang="ru-RU" dirty="0" err="1" smtClean="0"/>
              <a:t>торообут</a:t>
            </a:r>
            <a:r>
              <a:rPr lang="ru-RU" dirty="0" smtClean="0"/>
              <a:t> </a:t>
            </a:r>
            <a:r>
              <a:rPr lang="ru-RU" dirty="0" err="1" smtClean="0"/>
              <a:t>сирэ-уота</a:t>
            </a:r>
            <a:r>
              <a:rPr lang="ru-RU" dirty="0" smtClean="0"/>
              <a:t>?</a:t>
            </a:r>
          </a:p>
          <a:p>
            <a:r>
              <a:rPr lang="ru-RU" dirty="0" err="1" smtClean="0"/>
              <a:t>Софрон</a:t>
            </a:r>
            <a:r>
              <a:rPr lang="ru-RU" dirty="0" smtClean="0"/>
              <a:t> Данилов </a:t>
            </a:r>
            <a:r>
              <a:rPr lang="ru-RU" dirty="0" err="1" smtClean="0"/>
              <a:t>тугунан</a:t>
            </a:r>
            <a:r>
              <a:rPr lang="ru-RU" dirty="0" smtClean="0"/>
              <a:t> </a:t>
            </a:r>
            <a:r>
              <a:rPr lang="ru-RU" dirty="0" err="1" smtClean="0"/>
              <a:t>улэлии</a:t>
            </a:r>
            <a:r>
              <a:rPr lang="ru-RU" dirty="0" smtClean="0"/>
              <a:t> </a:t>
            </a:r>
            <a:r>
              <a:rPr lang="ru-RU" dirty="0" err="1" smtClean="0"/>
              <a:t>сылдьыбытый</a:t>
            </a:r>
            <a:r>
              <a:rPr lang="ru-RU" dirty="0" smtClean="0"/>
              <a:t>?</a:t>
            </a:r>
          </a:p>
          <a:p>
            <a:r>
              <a:rPr lang="ru-RU" dirty="0" err="1" smtClean="0"/>
              <a:t>Бастакы</a:t>
            </a:r>
            <a:r>
              <a:rPr lang="ru-RU" dirty="0" smtClean="0"/>
              <a:t> </a:t>
            </a:r>
            <a:r>
              <a:rPr lang="ru-RU" dirty="0" err="1" smtClean="0"/>
              <a:t>кинигэтин</a:t>
            </a:r>
            <a:r>
              <a:rPr lang="ru-RU" dirty="0" smtClean="0"/>
              <a:t> </a:t>
            </a:r>
            <a:r>
              <a:rPr lang="ru-RU" dirty="0" err="1" smtClean="0"/>
              <a:t>аата</a:t>
            </a:r>
            <a:r>
              <a:rPr lang="ru-RU" dirty="0" smtClean="0"/>
              <a:t>? </a:t>
            </a:r>
            <a:r>
              <a:rPr lang="ru-RU" dirty="0" err="1" smtClean="0"/>
              <a:t>Тахсыбыт</a:t>
            </a:r>
            <a:r>
              <a:rPr lang="ru-RU" dirty="0" smtClean="0"/>
              <a:t> </a:t>
            </a:r>
            <a:r>
              <a:rPr lang="ru-RU" dirty="0" err="1" smtClean="0"/>
              <a:t>сыла</a:t>
            </a:r>
            <a:r>
              <a:rPr lang="ru-RU" dirty="0" smtClean="0"/>
              <a:t>?</a:t>
            </a:r>
          </a:p>
          <a:p>
            <a:r>
              <a:rPr lang="ru-RU" dirty="0" err="1" smtClean="0"/>
              <a:t>Суруйааччы</a:t>
            </a:r>
            <a:r>
              <a:rPr lang="ru-RU" dirty="0" smtClean="0"/>
              <a:t> литература </a:t>
            </a:r>
            <a:r>
              <a:rPr lang="ru-RU" dirty="0" err="1" smtClean="0"/>
              <a:t>ханнык</a:t>
            </a:r>
            <a:r>
              <a:rPr lang="ru-RU" dirty="0" smtClean="0"/>
              <a:t> </a:t>
            </a:r>
            <a:r>
              <a:rPr lang="ru-RU" dirty="0" err="1" smtClean="0"/>
              <a:t>жанрдарыгар</a:t>
            </a:r>
            <a:r>
              <a:rPr lang="ru-RU" dirty="0" smtClean="0"/>
              <a:t> </a:t>
            </a:r>
            <a:r>
              <a:rPr lang="ru-RU" dirty="0" err="1" smtClean="0"/>
              <a:t>улэлээбитий</a:t>
            </a:r>
            <a:r>
              <a:rPr lang="ru-RU" dirty="0" smtClean="0"/>
              <a:t>?</a:t>
            </a:r>
          </a:p>
          <a:p>
            <a:r>
              <a:rPr lang="ru-RU" dirty="0" err="1" smtClean="0"/>
              <a:t>Софрон</a:t>
            </a:r>
            <a:r>
              <a:rPr lang="ru-RU" dirty="0" smtClean="0"/>
              <a:t> </a:t>
            </a:r>
            <a:r>
              <a:rPr lang="ru-RU" dirty="0" err="1" smtClean="0"/>
              <a:t>данилов</a:t>
            </a:r>
            <a:r>
              <a:rPr lang="ru-RU" dirty="0" smtClean="0"/>
              <a:t> о5о </a:t>
            </a:r>
            <a:r>
              <a:rPr lang="ru-RU" dirty="0" err="1" smtClean="0"/>
              <a:t>литературатыгар</a:t>
            </a:r>
            <a:r>
              <a:rPr lang="ru-RU" dirty="0" smtClean="0"/>
              <a:t> </a:t>
            </a:r>
            <a:r>
              <a:rPr lang="ru-RU" dirty="0" err="1" smtClean="0"/>
              <a:t>суруйбут</a:t>
            </a:r>
            <a:r>
              <a:rPr lang="ru-RU" dirty="0" smtClean="0"/>
              <a:t> </a:t>
            </a:r>
            <a:r>
              <a:rPr lang="ru-RU" dirty="0" err="1" smtClean="0"/>
              <a:t>айымньылара</a:t>
            </a:r>
            <a:r>
              <a:rPr lang="ru-RU" dirty="0" smtClean="0"/>
              <a:t>?</a:t>
            </a:r>
          </a:p>
          <a:p>
            <a:r>
              <a:rPr lang="ru-RU" dirty="0" err="1" smtClean="0"/>
              <a:t>Биир</a:t>
            </a:r>
            <a:r>
              <a:rPr lang="ru-RU" dirty="0" smtClean="0"/>
              <a:t> </a:t>
            </a:r>
            <a:r>
              <a:rPr lang="ru-RU" dirty="0" err="1" smtClean="0"/>
              <a:t>саамай</a:t>
            </a:r>
            <a:r>
              <a:rPr lang="ru-RU" dirty="0" smtClean="0"/>
              <a:t> </a:t>
            </a:r>
            <a:r>
              <a:rPr lang="ru-RU" dirty="0" err="1" smtClean="0"/>
              <a:t>киэнник</a:t>
            </a:r>
            <a:r>
              <a:rPr lang="ru-RU" dirty="0" smtClean="0"/>
              <a:t> </a:t>
            </a:r>
            <a:r>
              <a:rPr lang="ru-RU" dirty="0" err="1" smtClean="0"/>
              <a:t>биллибит</a:t>
            </a:r>
            <a:r>
              <a:rPr lang="ru-RU" dirty="0" smtClean="0"/>
              <a:t>, </a:t>
            </a:r>
            <a:r>
              <a:rPr lang="ru-RU" dirty="0" err="1" smtClean="0"/>
              <a:t>оскуола</a:t>
            </a:r>
            <a:r>
              <a:rPr lang="ru-RU" dirty="0" smtClean="0"/>
              <a:t> о5олорун </a:t>
            </a:r>
            <a:r>
              <a:rPr lang="ru-RU" dirty="0" err="1" smtClean="0"/>
              <a:t>туьунан</a:t>
            </a:r>
            <a:r>
              <a:rPr lang="ru-RU" dirty="0" smtClean="0"/>
              <a:t> романа?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198</Words>
  <Application>Microsoft Office PowerPoint</Application>
  <PresentationFormat>Экран (4:3)</PresentationFormat>
  <Paragraphs>51</Paragraphs>
  <Slides>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Айар улэтэ</vt:lpstr>
      <vt:lpstr>Слайд 6</vt:lpstr>
      <vt:lpstr>Слайд 7</vt:lpstr>
      <vt:lpstr>С.П.Данилов аатын сугэр Дьиикимдэ орто оскуолата</vt:lpstr>
      <vt:lpstr>Викторина: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</dc:creator>
  <cp:lastModifiedBy>Егор</cp:lastModifiedBy>
  <cp:revision>7</cp:revision>
  <dcterms:created xsi:type="dcterms:W3CDTF">2012-08-01T10:59:38Z</dcterms:created>
  <dcterms:modified xsi:type="dcterms:W3CDTF">2013-10-14T11:48:13Z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601040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