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FC944A-1D05-4184-AB9C-9B0865FBE415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6B952A-993C-497E-9D6A-5328D7CF5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2;&#1091;&#1079;&#1099;&#1082;&#1072;\&#1050;&#1083;&#1072;&#1089;&#1089;&#1080;&#1082;&#1072;\b6617516c452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teklopa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572428" cy="1285884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ЛИСТОВОЕ СТЕКЛО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7" name="b6617516c45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онирова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142852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Тонированное стекло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п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Теплосберегающее стекло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14290"/>
            <a:ext cx="7929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okna.ua/tmp/art/70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642942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57224" y="214290"/>
            <a:ext cx="73581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Пороки, листового стекла: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214422"/>
            <a:ext cx="85011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Клиновидность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это смещение видимой сквозь стекло картины (рис. 1).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2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2. Эффект линзы.</a:t>
            </a:r>
            <a:r>
              <a:rPr lang="ru-RU" sz="2000" dirty="0" smtClean="0"/>
              <a:t> Непрерывное изменение угла клина в каком-либо направлении, приводящее к оптическому эффекту линзы и искажению изображения (рис. 2).</a:t>
            </a:r>
            <a:endParaRPr lang="ru-RU" sz="2000" dirty="0"/>
          </a:p>
        </p:txBody>
      </p:sp>
      <p:pic>
        <p:nvPicPr>
          <p:cNvPr id="3" name="Рисунок 2" descr="http://okna.ua/tmp/art/70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478634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4929198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3. Оптика стекла</a:t>
            </a:r>
            <a:r>
              <a:rPr lang="ru-RU" sz="2000" dirty="0" smtClean="0"/>
              <a:t> — это искажение просматриваемой сквозь стекло картины и предметов. Эти пороки образуются из-за локальных дефектов плоскопараллельности поверхностей, которые отклоняют световые лучи.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Газовые включения.</a:t>
            </a:r>
            <a:r>
              <a:rPr lang="ru-RU" dirty="0" smtClean="0"/>
              <a:t> Видимые простым или вооруженным глазом газовые включения внутри стекломассы. Размеры газовых пузырьков колеблются от долей миллиметра до нескольких миллиметров. Мельчайшие пузырьки в практике называют “мошкой”. По форме газовые пузыри могут быть сферические, эллипсовидные и волосные  (рис. 3).</a:t>
            </a:r>
            <a:endParaRPr lang="ru-RU" dirty="0"/>
          </a:p>
        </p:txBody>
      </p:sp>
      <p:pic>
        <p:nvPicPr>
          <p:cNvPr id="3" name="Рисунок 2" descr="http://okna.ua/tmp/art/70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53578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714752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Шлиры.</a:t>
            </a:r>
            <a:r>
              <a:rPr lang="ru-RU" dirty="0" smtClean="0"/>
              <a:t> Грубые стекловидные включения. Отчетливо различимы как стекловидные полосы, выступающие над плоскостью стекла (рис. 4).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6" name="Рисунок 5" descr="http://okna.ua/tmp/art/70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72008"/>
            <a:ext cx="5500726" cy="214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Щелоки.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Шероховатость поверхности проявляется в результате нарушения гомогенности расплава стекла с выделением щелоков. Тончайшие пленки щелоков разрываются при формовании и образуют видимую глазом шероховатую поверхность стекла (рис. 4.).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okna.ua/tmp/art/70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4929222" cy="177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571876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7. Шихтные камни.</a:t>
            </a:r>
            <a:r>
              <a:rPr lang="ru-RU" dirty="0" smtClean="0"/>
              <a:t> Представляют собой нерастворившиеся в расплаве стекла зерна компонентов шихты. Исследование камней под лупой — простейший метод их распознавания (рис. 5).</a:t>
            </a:r>
            <a:endParaRPr lang="ru-RU" dirty="0"/>
          </a:p>
        </p:txBody>
      </p:sp>
      <p:pic>
        <p:nvPicPr>
          <p:cNvPr id="5" name="Рисунок 4" descr="http://okna.ua/tmp/art/70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643446"/>
            <a:ext cx="502444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Камни кристаллизации.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Кристаллические образования, возникшие в результате кристаллизации самого стекла.. Располагаются большей частью целыми скоплениями в виде цепочек, пятен, полос, часто сопутствуют предыдущим двум видам пороков стекла (рис. 6).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okna.ua/tmp/art/70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550072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4857760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Кроме выше перечисленных пороков, встречаются такие пороки как:                                   </a:t>
            </a:r>
            <a:r>
              <a:rPr lang="ru-RU" dirty="0" smtClean="0"/>
              <a:t>Кованая поверхность;</a:t>
            </a:r>
          </a:p>
          <a:p>
            <a:r>
              <a:rPr lang="ru-RU" dirty="0" smtClean="0"/>
              <a:t>Волнистость поверхностей; </a:t>
            </a:r>
          </a:p>
          <a:p>
            <a:r>
              <a:rPr lang="ru-RU" dirty="0" smtClean="0"/>
              <a:t>Свиль;</a:t>
            </a:r>
          </a:p>
          <a:p>
            <a:r>
              <a:rPr lang="ru-RU" dirty="0" smtClean="0"/>
              <a:t>Узор древесины;</a:t>
            </a:r>
          </a:p>
          <a:p>
            <a:r>
              <a:rPr lang="ru-RU" dirty="0" smtClean="0"/>
              <a:t>Камни в стекле.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b604c999804c21f1c8348f79f5b0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286116" cy="5643578"/>
          </a:xfrm>
          <a:prstGeom prst="rect">
            <a:avLst/>
          </a:prstGeom>
        </p:spPr>
      </p:pic>
      <p:pic>
        <p:nvPicPr>
          <p:cNvPr id="4" name="Рисунок 3" descr="02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714488"/>
            <a:ext cx="3143272" cy="5143512"/>
          </a:xfrm>
          <a:prstGeom prst="rect">
            <a:avLst/>
          </a:prstGeom>
        </p:spPr>
      </p:pic>
      <p:pic>
        <p:nvPicPr>
          <p:cNvPr id="5" name="Рисунок 4" descr="35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0"/>
            <a:ext cx="3714744" cy="500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8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43372" cy="3857628"/>
          </a:xfrm>
          <a:prstGeom prst="rect">
            <a:avLst/>
          </a:prstGeom>
        </p:spPr>
      </p:pic>
      <p:pic>
        <p:nvPicPr>
          <p:cNvPr id="3" name="Рисунок 2" descr="dca67f94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3071810"/>
            <a:ext cx="5072066" cy="3786190"/>
          </a:xfrm>
          <a:prstGeom prst="rect">
            <a:avLst/>
          </a:prstGeom>
        </p:spPr>
      </p:pic>
      <p:pic>
        <p:nvPicPr>
          <p:cNvPr id="4" name="Рисунок 3" descr="Armored_Gla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0"/>
            <a:ext cx="5286380" cy="3071810"/>
          </a:xfrm>
          <a:prstGeom prst="rect">
            <a:avLst/>
          </a:prstGeom>
        </p:spPr>
      </p:pic>
      <p:pic>
        <p:nvPicPr>
          <p:cNvPr id="5" name="Рисунок 4" descr="2679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4752"/>
            <a:ext cx="4500562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3857628"/>
            <a:ext cx="7643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392909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Листовое стекло</a:t>
            </a:r>
            <a:r>
              <a:rPr lang="ru-RU" sz="2400" dirty="0">
                <a:solidFill>
                  <a:srgbClr val="002060"/>
                </a:solidFill>
              </a:rPr>
              <a:t> является базовым продуктом стекольной промышленности — это бесцветное, прозрачное натрий-кальций-силикатное стекло, изготавливаемое методами флоат или вертикального вытягивания без какой-либо дополнительной обработки поверхностей, имеющее вид плоских прямоугольных листов, толщина которых мала по отношению к длине и ширине. </a:t>
            </a:r>
          </a:p>
        </p:txBody>
      </p:sp>
      <p:pic>
        <p:nvPicPr>
          <p:cNvPr id="3" name="Рисунок 2" descr="2009327231720846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0"/>
            <a:ext cx="48577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358246" cy="92333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Листовое стекло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может быть неполированным и полированным, цветным и бесцветным, однако, оно никогда не бывает абсолютно прозрачным: даже самые лучшие оптические стекла пропускают всего лишь 92–95% света</a:t>
            </a:r>
            <a:endParaRPr lang="ru-RU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Рисунок 2" descr="1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3857620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ernov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5400000">
            <a:off x="2643186" y="3071798"/>
            <a:ext cx="357187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1357298"/>
            <a:ext cx="357186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44218063633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71480"/>
            <a:ext cx="80724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Листовое стекло может применяться и как готовый продукт в остеклении зданий и сооружений, там где требуется светопропускание. Оно используется для производства автомобильных стекол, зеркал, стеклопакетов, витрин, витражей, стеклянных дверей и стеклянной мебели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179_w640_h640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214694"/>
          </a:xfrm>
          <a:prstGeom prst="rect">
            <a:avLst/>
          </a:prstGeom>
        </p:spPr>
      </p:pic>
      <p:pic>
        <p:nvPicPr>
          <p:cNvPr id="3" name="Рисунок 2" descr="аог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214686"/>
            <a:ext cx="5357818" cy="3643314"/>
          </a:xfrm>
          <a:prstGeom prst="rect">
            <a:avLst/>
          </a:prstGeom>
        </p:spPr>
      </p:pic>
      <p:pic>
        <p:nvPicPr>
          <p:cNvPr id="4" name="Рисунок 3" descr="e47addc5275aa705cac258bf1b687ed0_9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643182"/>
            <a:ext cx="4071934" cy="4214818"/>
          </a:xfrm>
          <a:prstGeom prst="rect">
            <a:avLst/>
          </a:prstGeom>
        </p:spPr>
      </p:pic>
      <p:pic>
        <p:nvPicPr>
          <p:cNvPr id="5" name="Рисунок 4" descr="1216712924-118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0"/>
            <a:ext cx="4786314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g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2214554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 теплосберегающее стекло </a:t>
            </a:r>
          </a:p>
          <a:p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 закаленное стекло </a:t>
            </a:r>
          </a:p>
          <a:p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 тонированное стекло</a:t>
            </a:r>
          </a:p>
          <a:p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 зеркальное стекло</a:t>
            </a:r>
          </a:p>
          <a:p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 многослойное стекло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28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Современные технологии и оборудование позволяют получать из листового стекла множество видов стекла с различными свойствами, например: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кал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357166"/>
            <a:ext cx="82382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Закаленное стекло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09515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Зеркальное стекло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ногослой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357166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Многослойное стекло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311</Words>
  <Application>Microsoft Office PowerPoint</Application>
  <PresentationFormat>Экран (4:3)</PresentationFormat>
  <Paragraphs>36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общий</dc:creator>
  <cp:lastModifiedBy>Хозяин</cp:lastModifiedBy>
  <cp:revision>31</cp:revision>
  <dcterms:created xsi:type="dcterms:W3CDTF">2011-04-13T17:50:14Z</dcterms:created>
  <dcterms:modified xsi:type="dcterms:W3CDTF">2014-11-04T09:16:16Z</dcterms:modified>
</cp:coreProperties>
</file>