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1" r:id="rId2"/>
    <p:sldId id="267" r:id="rId3"/>
    <p:sldId id="282" r:id="rId4"/>
    <p:sldId id="281" r:id="rId5"/>
    <p:sldId id="279" r:id="rId6"/>
    <p:sldId id="276" r:id="rId7"/>
    <p:sldId id="286" r:id="rId8"/>
    <p:sldId id="269" r:id="rId9"/>
    <p:sldId id="287" r:id="rId10"/>
    <p:sldId id="270" r:id="rId11"/>
    <p:sldId id="260" r:id="rId12"/>
    <p:sldId id="262" r:id="rId13"/>
    <p:sldId id="263" r:id="rId14"/>
    <p:sldId id="264" r:id="rId15"/>
    <p:sldId id="265" r:id="rId16"/>
    <p:sldId id="273" r:id="rId17"/>
    <p:sldId id="271" r:id="rId18"/>
    <p:sldId id="258" r:id="rId19"/>
    <p:sldId id="259" r:id="rId20"/>
    <p:sldId id="289" r:id="rId21"/>
    <p:sldId id="288" r:id="rId22"/>
    <p:sldId id="274" r:id="rId23"/>
    <p:sldId id="277" r:id="rId24"/>
    <p:sldId id="278" r:id="rId25"/>
    <p:sldId id="268" r:id="rId26"/>
    <p:sldId id="256" r:id="rId27"/>
    <p:sldId id="257" r:id="rId28"/>
    <p:sldId id="284" r:id="rId29"/>
    <p:sldId id="283" r:id="rId30"/>
    <p:sldId id="266" r:id="rId31"/>
    <p:sldId id="28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10" Type="http://schemas.openxmlformats.org/officeDocument/2006/relationships/image" Target="../media/image26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23C61-15BD-4D07-BD69-FB4749209989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09B69-3E8C-4FF9-9A37-52AC82C69E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428DEB-615B-4E70-A522-F07E23201F38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Сравнение дробей с одинаковыми числителями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E6B5B-687C-4A21-B1E6-99BA360F3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9ee017dae5f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5877272"/>
            <a:ext cx="1365622" cy="829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5E230-2DF4-4433-AE76-260E2B41C51D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027A8-919D-4ABB-8140-9E3034DB6E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j03433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85729"/>
            <a:ext cx="6913563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573463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60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Урок математики</a:t>
            </a:r>
            <a:br>
              <a:rPr lang="ru-RU" sz="660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660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 класс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88013" y="5084763"/>
            <a:ext cx="3455987" cy="14843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1268760"/>
          <a:ext cx="6096000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47664" y="2420888"/>
          <a:ext cx="6096000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47664" y="3645024"/>
          <a:ext cx="6095999" cy="5760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7544" y="112474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</a:t>
            </a:r>
            <a:endParaRPr lang="ru-RU" sz="36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67544" y="1628800"/>
            <a:ext cx="360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7544" y="1556792"/>
            <a:ext cx="418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3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8028384" y="1988840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</a:t>
            </a:r>
            <a:endParaRPr lang="ru-RU" sz="36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8028384" y="2564904"/>
            <a:ext cx="4320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028384" y="2492896"/>
            <a:ext cx="490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5</a:t>
            </a:r>
            <a:endParaRPr lang="ru-RU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467544" y="3356992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</a:t>
            </a:r>
            <a:endParaRPr lang="ru-RU" sz="3600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95536" y="3933056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7544" y="3933056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7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7" grpId="0"/>
      <p:bldP spid="1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2" descr="http://festival.1september.ru/articles/529606/img2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824" y="642918"/>
            <a:ext cx="3296358" cy="242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3" descr="http://festival.1september.ru/articles/529606/img2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2093" y="617916"/>
            <a:ext cx="3384682" cy="245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4" descr="http://festival.1september.ru/articles/529606/img2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643314"/>
            <a:ext cx="3283985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5" descr="http://festival.1september.ru/articles/529606/img2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714752"/>
            <a:ext cx="3357589" cy="26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Прямоугольник 8"/>
          <p:cNvSpPr>
            <a:spLocks noChangeArrowheads="1"/>
          </p:cNvSpPr>
          <p:nvPr/>
        </p:nvSpPr>
        <p:spPr bwMode="auto">
          <a:xfrm>
            <a:off x="6572264" y="3286124"/>
            <a:ext cx="390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4)</a:t>
            </a:r>
          </a:p>
        </p:txBody>
      </p:sp>
      <p:sp>
        <p:nvSpPr>
          <p:cNvPr id="21511" name="Прямоугольник 9"/>
          <p:cNvSpPr>
            <a:spLocks noChangeArrowheads="1"/>
          </p:cNvSpPr>
          <p:nvPr/>
        </p:nvSpPr>
        <p:spPr bwMode="auto">
          <a:xfrm>
            <a:off x="1824038" y="285728"/>
            <a:ext cx="3905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1)</a:t>
            </a:r>
          </a:p>
        </p:txBody>
      </p:sp>
      <p:sp>
        <p:nvSpPr>
          <p:cNvPr id="21512" name="Прямоугольник 10"/>
          <p:cNvSpPr>
            <a:spLocks noChangeArrowheads="1"/>
          </p:cNvSpPr>
          <p:nvPr/>
        </p:nvSpPr>
        <p:spPr bwMode="auto">
          <a:xfrm>
            <a:off x="6581775" y="285728"/>
            <a:ext cx="3905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2)</a:t>
            </a:r>
          </a:p>
        </p:txBody>
      </p:sp>
      <p:sp>
        <p:nvSpPr>
          <p:cNvPr id="21513" name="Прямоугольник 11"/>
          <p:cNvSpPr>
            <a:spLocks noChangeArrowheads="1"/>
          </p:cNvSpPr>
          <p:nvPr/>
        </p:nvSpPr>
        <p:spPr bwMode="auto">
          <a:xfrm>
            <a:off x="1954213" y="3233738"/>
            <a:ext cx="390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365"/>
          <p:cNvSpPr>
            <a:spLocks noChangeAspect="1" noChangeArrowheads="1" noTextEdit="1"/>
          </p:cNvSpPr>
          <p:nvPr/>
        </p:nvSpPr>
        <p:spPr bwMode="auto">
          <a:xfrm>
            <a:off x="2843213" y="404813"/>
            <a:ext cx="3505200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85" name="Picture 13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1341438"/>
            <a:ext cx="1652587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AutoShape 407"/>
          <p:cNvSpPr>
            <a:spLocks noChangeAspect="1" noChangeArrowheads="1" noTextEdit="1"/>
          </p:cNvSpPr>
          <p:nvPr/>
        </p:nvSpPr>
        <p:spPr bwMode="auto">
          <a:xfrm>
            <a:off x="2819400" y="692150"/>
            <a:ext cx="3505200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Rectangle 409"/>
          <p:cNvSpPr>
            <a:spLocks noChangeArrowheads="1"/>
          </p:cNvSpPr>
          <p:nvPr/>
        </p:nvSpPr>
        <p:spPr bwMode="auto">
          <a:xfrm>
            <a:off x="2867025" y="804863"/>
            <a:ext cx="3409950" cy="577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86" name="Picture 14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835150" y="2420938"/>
            <a:ext cx="1584325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10" name="Picture 438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419475" y="4292600"/>
            <a:ext cx="15843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55"/>
          <p:cNvGrpSpPr>
            <a:grpSpLocks/>
          </p:cNvGrpSpPr>
          <p:nvPr/>
        </p:nvGrpSpPr>
        <p:grpSpPr bwMode="auto">
          <a:xfrm>
            <a:off x="4716463" y="2420938"/>
            <a:ext cx="1409700" cy="1528762"/>
            <a:chOff x="3016" y="1570"/>
            <a:chExt cx="888" cy="963"/>
          </a:xfrm>
        </p:grpSpPr>
        <p:grpSp>
          <p:nvGrpSpPr>
            <p:cNvPr id="3" name="Group 432"/>
            <p:cNvGrpSpPr>
              <a:grpSpLocks/>
            </p:cNvGrpSpPr>
            <p:nvPr/>
          </p:nvGrpSpPr>
          <p:grpSpPr bwMode="auto">
            <a:xfrm>
              <a:off x="3016" y="1570"/>
              <a:ext cx="888" cy="963"/>
              <a:chOff x="2874" y="2021"/>
              <a:chExt cx="888" cy="963"/>
            </a:xfrm>
          </p:grpSpPr>
          <p:sp>
            <p:nvSpPr>
              <p:cNvPr id="15413" name="Freeform 420"/>
              <p:cNvSpPr>
                <a:spLocks/>
              </p:cNvSpPr>
              <p:nvPr/>
            </p:nvSpPr>
            <p:spPr bwMode="auto">
              <a:xfrm>
                <a:off x="3504" y="2021"/>
                <a:ext cx="258" cy="963"/>
              </a:xfrm>
              <a:custGeom>
                <a:avLst/>
                <a:gdLst>
                  <a:gd name="T0" fmla="*/ 258 w 258"/>
                  <a:gd name="T1" fmla="*/ 0 h 963"/>
                  <a:gd name="T2" fmla="*/ 258 w 258"/>
                  <a:gd name="T3" fmla="*/ 28 h 963"/>
                  <a:gd name="T4" fmla="*/ 258 w 258"/>
                  <a:gd name="T5" fmla="*/ 28 h 963"/>
                  <a:gd name="T6" fmla="*/ 252 w 258"/>
                  <a:gd name="T7" fmla="*/ 57 h 963"/>
                  <a:gd name="T8" fmla="*/ 252 w 258"/>
                  <a:gd name="T9" fmla="*/ 71 h 963"/>
                  <a:gd name="T10" fmla="*/ 246 w 258"/>
                  <a:gd name="T11" fmla="*/ 85 h 963"/>
                  <a:gd name="T12" fmla="*/ 246 w 258"/>
                  <a:gd name="T13" fmla="*/ 99 h 963"/>
                  <a:gd name="T14" fmla="*/ 240 w 258"/>
                  <a:gd name="T15" fmla="*/ 113 h 963"/>
                  <a:gd name="T16" fmla="*/ 234 w 258"/>
                  <a:gd name="T17" fmla="*/ 128 h 963"/>
                  <a:gd name="T18" fmla="*/ 228 w 258"/>
                  <a:gd name="T19" fmla="*/ 142 h 963"/>
                  <a:gd name="T20" fmla="*/ 216 w 258"/>
                  <a:gd name="T21" fmla="*/ 170 h 963"/>
                  <a:gd name="T22" fmla="*/ 216 w 258"/>
                  <a:gd name="T23" fmla="*/ 170 h 963"/>
                  <a:gd name="T24" fmla="*/ 204 w 258"/>
                  <a:gd name="T25" fmla="*/ 184 h 963"/>
                  <a:gd name="T26" fmla="*/ 192 w 258"/>
                  <a:gd name="T27" fmla="*/ 212 h 963"/>
                  <a:gd name="T28" fmla="*/ 186 w 258"/>
                  <a:gd name="T29" fmla="*/ 212 h 963"/>
                  <a:gd name="T30" fmla="*/ 174 w 258"/>
                  <a:gd name="T31" fmla="*/ 241 h 963"/>
                  <a:gd name="T32" fmla="*/ 162 w 258"/>
                  <a:gd name="T33" fmla="*/ 255 h 963"/>
                  <a:gd name="T34" fmla="*/ 150 w 258"/>
                  <a:gd name="T35" fmla="*/ 255 h 963"/>
                  <a:gd name="T36" fmla="*/ 138 w 258"/>
                  <a:gd name="T37" fmla="*/ 283 h 963"/>
                  <a:gd name="T38" fmla="*/ 120 w 258"/>
                  <a:gd name="T39" fmla="*/ 297 h 963"/>
                  <a:gd name="T40" fmla="*/ 114 w 258"/>
                  <a:gd name="T41" fmla="*/ 297 h 963"/>
                  <a:gd name="T42" fmla="*/ 96 w 258"/>
                  <a:gd name="T43" fmla="*/ 312 h 963"/>
                  <a:gd name="T44" fmla="*/ 78 w 258"/>
                  <a:gd name="T45" fmla="*/ 326 h 963"/>
                  <a:gd name="T46" fmla="*/ 66 w 258"/>
                  <a:gd name="T47" fmla="*/ 340 h 963"/>
                  <a:gd name="T48" fmla="*/ 48 w 258"/>
                  <a:gd name="T49" fmla="*/ 354 h 963"/>
                  <a:gd name="T50" fmla="*/ 30 w 258"/>
                  <a:gd name="T51" fmla="*/ 368 h 963"/>
                  <a:gd name="T52" fmla="*/ 18 w 258"/>
                  <a:gd name="T53" fmla="*/ 382 h 963"/>
                  <a:gd name="T54" fmla="*/ 0 w 258"/>
                  <a:gd name="T55" fmla="*/ 382 h 963"/>
                  <a:gd name="T56" fmla="*/ 0 w 258"/>
                  <a:gd name="T57" fmla="*/ 963 h 963"/>
                  <a:gd name="T58" fmla="*/ 18 w 258"/>
                  <a:gd name="T59" fmla="*/ 963 h 963"/>
                  <a:gd name="T60" fmla="*/ 30 w 258"/>
                  <a:gd name="T61" fmla="*/ 948 h 963"/>
                  <a:gd name="T62" fmla="*/ 48 w 258"/>
                  <a:gd name="T63" fmla="*/ 934 h 963"/>
                  <a:gd name="T64" fmla="*/ 66 w 258"/>
                  <a:gd name="T65" fmla="*/ 920 h 963"/>
                  <a:gd name="T66" fmla="*/ 78 w 258"/>
                  <a:gd name="T67" fmla="*/ 906 h 963"/>
                  <a:gd name="T68" fmla="*/ 96 w 258"/>
                  <a:gd name="T69" fmla="*/ 892 h 963"/>
                  <a:gd name="T70" fmla="*/ 114 w 258"/>
                  <a:gd name="T71" fmla="*/ 878 h 963"/>
                  <a:gd name="T72" fmla="*/ 120 w 258"/>
                  <a:gd name="T73" fmla="*/ 878 h 963"/>
                  <a:gd name="T74" fmla="*/ 138 w 258"/>
                  <a:gd name="T75" fmla="*/ 864 h 963"/>
                  <a:gd name="T76" fmla="*/ 150 w 258"/>
                  <a:gd name="T77" fmla="*/ 835 h 963"/>
                  <a:gd name="T78" fmla="*/ 162 w 258"/>
                  <a:gd name="T79" fmla="*/ 835 h 963"/>
                  <a:gd name="T80" fmla="*/ 174 w 258"/>
                  <a:gd name="T81" fmla="*/ 821 h 963"/>
                  <a:gd name="T82" fmla="*/ 186 w 258"/>
                  <a:gd name="T83" fmla="*/ 793 h 963"/>
                  <a:gd name="T84" fmla="*/ 192 w 258"/>
                  <a:gd name="T85" fmla="*/ 793 h 963"/>
                  <a:gd name="T86" fmla="*/ 204 w 258"/>
                  <a:gd name="T87" fmla="*/ 764 h 963"/>
                  <a:gd name="T88" fmla="*/ 216 w 258"/>
                  <a:gd name="T89" fmla="*/ 750 h 963"/>
                  <a:gd name="T90" fmla="*/ 216 w 258"/>
                  <a:gd name="T91" fmla="*/ 750 h 963"/>
                  <a:gd name="T92" fmla="*/ 228 w 258"/>
                  <a:gd name="T93" fmla="*/ 722 h 963"/>
                  <a:gd name="T94" fmla="*/ 234 w 258"/>
                  <a:gd name="T95" fmla="*/ 708 h 963"/>
                  <a:gd name="T96" fmla="*/ 240 w 258"/>
                  <a:gd name="T97" fmla="*/ 694 h 963"/>
                  <a:gd name="T98" fmla="*/ 246 w 258"/>
                  <a:gd name="T99" fmla="*/ 680 h 963"/>
                  <a:gd name="T100" fmla="*/ 246 w 258"/>
                  <a:gd name="T101" fmla="*/ 665 h 963"/>
                  <a:gd name="T102" fmla="*/ 252 w 258"/>
                  <a:gd name="T103" fmla="*/ 651 h 963"/>
                  <a:gd name="T104" fmla="*/ 252 w 258"/>
                  <a:gd name="T105" fmla="*/ 637 h 963"/>
                  <a:gd name="T106" fmla="*/ 258 w 258"/>
                  <a:gd name="T107" fmla="*/ 609 h 963"/>
                  <a:gd name="T108" fmla="*/ 258 w 258"/>
                  <a:gd name="T109" fmla="*/ 609 h 963"/>
                  <a:gd name="T110" fmla="*/ 258 w 258"/>
                  <a:gd name="T111" fmla="*/ 580 h 963"/>
                  <a:gd name="T112" fmla="*/ 258 w 258"/>
                  <a:gd name="T113" fmla="*/ 0 h 963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58"/>
                  <a:gd name="T172" fmla="*/ 0 h 963"/>
                  <a:gd name="T173" fmla="*/ 258 w 258"/>
                  <a:gd name="T174" fmla="*/ 963 h 96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58" h="963">
                    <a:moveTo>
                      <a:pt x="258" y="0"/>
                    </a:moveTo>
                    <a:lnTo>
                      <a:pt x="258" y="28"/>
                    </a:lnTo>
                    <a:lnTo>
                      <a:pt x="252" y="57"/>
                    </a:lnTo>
                    <a:lnTo>
                      <a:pt x="252" y="71"/>
                    </a:lnTo>
                    <a:lnTo>
                      <a:pt x="246" y="85"/>
                    </a:lnTo>
                    <a:lnTo>
                      <a:pt x="246" y="99"/>
                    </a:lnTo>
                    <a:lnTo>
                      <a:pt x="240" y="113"/>
                    </a:lnTo>
                    <a:lnTo>
                      <a:pt x="234" y="128"/>
                    </a:lnTo>
                    <a:lnTo>
                      <a:pt x="228" y="142"/>
                    </a:lnTo>
                    <a:lnTo>
                      <a:pt x="216" y="170"/>
                    </a:lnTo>
                    <a:lnTo>
                      <a:pt x="204" y="184"/>
                    </a:lnTo>
                    <a:lnTo>
                      <a:pt x="192" y="212"/>
                    </a:lnTo>
                    <a:lnTo>
                      <a:pt x="186" y="212"/>
                    </a:lnTo>
                    <a:lnTo>
                      <a:pt x="174" y="241"/>
                    </a:lnTo>
                    <a:lnTo>
                      <a:pt x="162" y="255"/>
                    </a:lnTo>
                    <a:lnTo>
                      <a:pt x="150" y="255"/>
                    </a:lnTo>
                    <a:lnTo>
                      <a:pt x="138" y="283"/>
                    </a:lnTo>
                    <a:lnTo>
                      <a:pt x="120" y="297"/>
                    </a:lnTo>
                    <a:lnTo>
                      <a:pt x="114" y="297"/>
                    </a:lnTo>
                    <a:lnTo>
                      <a:pt x="96" y="312"/>
                    </a:lnTo>
                    <a:lnTo>
                      <a:pt x="78" y="326"/>
                    </a:lnTo>
                    <a:lnTo>
                      <a:pt x="66" y="340"/>
                    </a:lnTo>
                    <a:lnTo>
                      <a:pt x="48" y="354"/>
                    </a:lnTo>
                    <a:lnTo>
                      <a:pt x="30" y="368"/>
                    </a:lnTo>
                    <a:lnTo>
                      <a:pt x="18" y="382"/>
                    </a:lnTo>
                    <a:lnTo>
                      <a:pt x="0" y="382"/>
                    </a:lnTo>
                    <a:lnTo>
                      <a:pt x="0" y="963"/>
                    </a:lnTo>
                    <a:lnTo>
                      <a:pt x="18" y="963"/>
                    </a:lnTo>
                    <a:lnTo>
                      <a:pt x="30" y="948"/>
                    </a:lnTo>
                    <a:lnTo>
                      <a:pt x="48" y="934"/>
                    </a:lnTo>
                    <a:lnTo>
                      <a:pt x="66" y="920"/>
                    </a:lnTo>
                    <a:lnTo>
                      <a:pt x="78" y="906"/>
                    </a:lnTo>
                    <a:lnTo>
                      <a:pt x="96" y="892"/>
                    </a:lnTo>
                    <a:lnTo>
                      <a:pt x="114" y="878"/>
                    </a:lnTo>
                    <a:lnTo>
                      <a:pt x="120" y="878"/>
                    </a:lnTo>
                    <a:lnTo>
                      <a:pt x="138" y="864"/>
                    </a:lnTo>
                    <a:lnTo>
                      <a:pt x="150" y="835"/>
                    </a:lnTo>
                    <a:lnTo>
                      <a:pt x="162" y="835"/>
                    </a:lnTo>
                    <a:lnTo>
                      <a:pt x="174" y="821"/>
                    </a:lnTo>
                    <a:lnTo>
                      <a:pt x="186" y="793"/>
                    </a:lnTo>
                    <a:lnTo>
                      <a:pt x="192" y="793"/>
                    </a:lnTo>
                    <a:lnTo>
                      <a:pt x="204" y="764"/>
                    </a:lnTo>
                    <a:lnTo>
                      <a:pt x="216" y="750"/>
                    </a:lnTo>
                    <a:lnTo>
                      <a:pt x="228" y="722"/>
                    </a:lnTo>
                    <a:lnTo>
                      <a:pt x="234" y="708"/>
                    </a:lnTo>
                    <a:lnTo>
                      <a:pt x="240" y="694"/>
                    </a:lnTo>
                    <a:lnTo>
                      <a:pt x="246" y="680"/>
                    </a:lnTo>
                    <a:lnTo>
                      <a:pt x="246" y="665"/>
                    </a:lnTo>
                    <a:lnTo>
                      <a:pt x="252" y="651"/>
                    </a:lnTo>
                    <a:lnTo>
                      <a:pt x="252" y="637"/>
                    </a:lnTo>
                    <a:lnTo>
                      <a:pt x="258" y="609"/>
                    </a:lnTo>
                    <a:lnTo>
                      <a:pt x="258" y="580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4" name="Freeform 421"/>
              <p:cNvSpPr>
                <a:spLocks/>
              </p:cNvSpPr>
              <p:nvPr/>
            </p:nvSpPr>
            <p:spPr bwMode="auto">
              <a:xfrm>
                <a:off x="2874" y="2021"/>
                <a:ext cx="624" cy="963"/>
              </a:xfrm>
              <a:custGeom>
                <a:avLst/>
                <a:gdLst>
                  <a:gd name="T0" fmla="*/ 0 w 624"/>
                  <a:gd name="T1" fmla="*/ 0 h 963"/>
                  <a:gd name="T2" fmla="*/ 624 w 624"/>
                  <a:gd name="T3" fmla="*/ 382 h 963"/>
                  <a:gd name="T4" fmla="*/ 624 w 624"/>
                  <a:gd name="T5" fmla="*/ 963 h 963"/>
                  <a:gd name="T6" fmla="*/ 0 w 624"/>
                  <a:gd name="T7" fmla="*/ 580 h 963"/>
                  <a:gd name="T8" fmla="*/ 0 w 624"/>
                  <a:gd name="T9" fmla="*/ 0 h 9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3"/>
                  <a:gd name="T17" fmla="*/ 624 w 624"/>
                  <a:gd name="T18" fmla="*/ 963 h 9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3">
                    <a:moveTo>
                      <a:pt x="0" y="0"/>
                    </a:moveTo>
                    <a:lnTo>
                      <a:pt x="624" y="382"/>
                    </a:lnTo>
                    <a:lnTo>
                      <a:pt x="624" y="963"/>
                    </a:lnTo>
                    <a:lnTo>
                      <a:pt x="0" y="5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5" name="Freeform 422"/>
              <p:cNvSpPr>
                <a:spLocks/>
              </p:cNvSpPr>
              <p:nvPr/>
            </p:nvSpPr>
            <p:spPr bwMode="auto">
              <a:xfrm>
                <a:off x="2874" y="2021"/>
                <a:ext cx="888" cy="382"/>
              </a:xfrm>
              <a:custGeom>
                <a:avLst/>
                <a:gdLst>
                  <a:gd name="T0" fmla="*/ 888 w 888"/>
                  <a:gd name="T1" fmla="*/ 0 h 382"/>
                  <a:gd name="T2" fmla="*/ 888 w 888"/>
                  <a:gd name="T3" fmla="*/ 28 h 382"/>
                  <a:gd name="T4" fmla="*/ 888 w 888"/>
                  <a:gd name="T5" fmla="*/ 28 h 382"/>
                  <a:gd name="T6" fmla="*/ 882 w 888"/>
                  <a:gd name="T7" fmla="*/ 57 h 382"/>
                  <a:gd name="T8" fmla="*/ 882 w 888"/>
                  <a:gd name="T9" fmla="*/ 71 h 382"/>
                  <a:gd name="T10" fmla="*/ 876 w 888"/>
                  <a:gd name="T11" fmla="*/ 85 h 382"/>
                  <a:gd name="T12" fmla="*/ 876 w 888"/>
                  <a:gd name="T13" fmla="*/ 99 h 382"/>
                  <a:gd name="T14" fmla="*/ 870 w 888"/>
                  <a:gd name="T15" fmla="*/ 113 h 382"/>
                  <a:gd name="T16" fmla="*/ 864 w 888"/>
                  <a:gd name="T17" fmla="*/ 128 h 382"/>
                  <a:gd name="T18" fmla="*/ 858 w 888"/>
                  <a:gd name="T19" fmla="*/ 142 h 382"/>
                  <a:gd name="T20" fmla="*/ 846 w 888"/>
                  <a:gd name="T21" fmla="*/ 170 h 382"/>
                  <a:gd name="T22" fmla="*/ 846 w 888"/>
                  <a:gd name="T23" fmla="*/ 170 h 382"/>
                  <a:gd name="T24" fmla="*/ 834 w 888"/>
                  <a:gd name="T25" fmla="*/ 184 h 382"/>
                  <a:gd name="T26" fmla="*/ 822 w 888"/>
                  <a:gd name="T27" fmla="*/ 212 h 382"/>
                  <a:gd name="T28" fmla="*/ 816 w 888"/>
                  <a:gd name="T29" fmla="*/ 212 h 382"/>
                  <a:gd name="T30" fmla="*/ 804 w 888"/>
                  <a:gd name="T31" fmla="*/ 241 h 382"/>
                  <a:gd name="T32" fmla="*/ 792 w 888"/>
                  <a:gd name="T33" fmla="*/ 255 h 382"/>
                  <a:gd name="T34" fmla="*/ 780 w 888"/>
                  <a:gd name="T35" fmla="*/ 255 h 382"/>
                  <a:gd name="T36" fmla="*/ 768 w 888"/>
                  <a:gd name="T37" fmla="*/ 283 h 382"/>
                  <a:gd name="T38" fmla="*/ 750 w 888"/>
                  <a:gd name="T39" fmla="*/ 297 h 382"/>
                  <a:gd name="T40" fmla="*/ 744 w 888"/>
                  <a:gd name="T41" fmla="*/ 297 h 382"/>
                  <a:gd name="T42" fmla="*/ 726 w 888"/>
                  <a:gd name="T43" fmla="*/ 312 h 382"/>
                  <a:gd name="T44" fmla="*/ 708 w 888"/>
                  <a:gd name="T45" fmla="*/ 326 h 382"/>
                  <a:gd name="T46" fmla="*/ 696 w 888"/>
                  <a:gd name="T47" fmla="*/ 340 h 382"/>
                  <a:gd name="T48" fmla="*/ 678 w 888"/>
                  <a:gd name="T49" fmla="*/ 354 h 382"/>
                  <a:gd name="T50" fmla="*/ 660 w 888"/>
                  <a:gd name="T51" fmla="*/ 368 h 382"/>
                  <a:gd name="T52" fmla="*/ 648 w 888"/>
                  <a:gd name="T53" fmla="*/ 382 h 382"/>
                  <a:gd name="T54" fmla="*/ 630 w 888"/>
                  <a:gd name="T55" fmla="*/ 382 h 382"/>
                  <a:gd name="T56" fmla="*/ 0 w 888"/>
                  <a:gd name="T57" fmla="*/ 0 h 382"/>
                  <a:gd name="T58" fmla="*/ 888 w 888"/>
                  <a:gd name="T59" fmla="*/ 0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8"/>
                  <a:gd name="T91" fmla="*/ 0 h 382"/>
                  <a:gd name="T92" fmla="*/ 888 w 888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8" h="382">
                    <a:moveTo>
                      <a:pt x="888" y="0"/>
                    </a:moveTo>
                    <a:lnTo>
                      <a:pt x="888" y="28"/>
                    </a:lnTo>
                    <a:lnTo>
                      <a:pt x="882" y="57"/>
                    </a:lnTo>
                    <a:lnTo>
                      <a:pt x="882" y="71"/>
                    </a:lnTo>
                    <a:lnTo>
                      <a:pt x="876" y="85"/>
                    </a:lnTo>
                    <a:lnTo>
                      <a:pt x="876" y="99"/>
                    </a:lnTo>
                    <a:lnTo>
                      <a:pt x="870" y="113"/>
                    </a:lnTo>
                    <a:lnTo>
                      <a:pt x="864" y="128"/>
                    </a:lnTo>
                    <a:lnTo>
                      <a:pt x="858" y="142"/>
                    </a:lnTo>
                    <a:lnTo>
                      <a:pt x="846" y="170"/>
                    </a:lnTo>
                    <a:lnTo>
                      <a:pt x="834" y="184"/>
                    </a:lnTo>
                    <a:lnTo>
                      <a:pt x="822" y="212"/>
                    </a:lnTo>
                    <a:lnTo>
                      <a:pt x="816" y="212"/>
                    </a:lnTo>
                    <a:lnTo>
                      <a:pt x="804" y="241"/>
                    </a:lnTo>
                    <a:lnTo>
                      <a:pt x="792" y="255"/>
                    </a:lnTo>
                    <a:lnTo>
                      <a:pt x="780" y="255"/>
                    </a:lnTo>
                    <a:lnTo>
                      <a:pt x="768" y="283"/>
                    </a:lnTo>
                    <a:lnTo>
                      <a:pt x="750" y="297"/>
                    </a:lnTo>
                    <a:lnTo>
                      <a:pt x="744" y="297"/>
                    </a:lnTo>
                    <a:lnTo>
                      <a:pt x="726" y="312"/>
                    </a:lnTo>
                    <a:lnTo>
                      <a:pt x="708" y="326"/>
                    </a:lnTo>
                    <a:lnTo>
                      <a:pt x="696" y="340"/>
                    </a:lnTo>
                    <a:lnTo>
                      <a:pt x="678" y="354"/>
                    </a:lnTo>
                    <a:lnTo>
                      <a:pt x="660" y="368"/>
                    </a:lnTo>
                    <a:lnTo>
                      <a:pt x="648" y="382"/>
                    </a:lnTo>
                    <a:lnTo>
                      <a:pt x="630" y="382"/>
                    </a:lnTo>
                    <a:lnTo>
                      <a:pt x="0" y="0"/>
                    </a:lnTo>
                    <a:lnTo>
                      <a:pt x="888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412" name="Oval 444"/>
            <p:cNvSpPr>
              <a:spLocks noChangeArrowheads="1"/>
            </p:cNvSpPr>
            <p:nvPr/>
          </p:nvSpPr>
          <p:spPr bwMode="auto">
            <a:xfrm>
              <a:off x="3515" y="1661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63"/>
          <p:cNvGrpSpPr>
            <a:grpSpLocks/>
          </p:cNvGrpSpPr>
          <p:nvPr/>
        </p:nvGrpSpPr>
        <p:grpSpPr bwMode="auto">
          <a:xfrm>
            <a:off x="3779838" y="1628775"/>
            <a:ext cx="990600" cy="1774825"/>
            <a:chOff x="2109" y="0"/>
            <a:chExt cx="624" cy="1118"/>
          </a:xfrm>
        </p:grpSpPr>
        <p:grpSp>
          <p:nvGrpSpPr>
            <p:cNvPr id="5" name="Group 437"/>
            <p:cNvGrpSpPr>
              <a:grpSpLocks/>
            </p:cNvGrpSpPr>
            <p:nvPr/>
          </p:nvGrpSpPr>
          <p:grpSpPr bwMode="auto">
            <a:xfrm>
              <a:off x="2109" y="0"/>
              <a:ext cx="624" cy="1118"/>
              <a:chOff x="2250" y="1483"/>
              <a:chExt cx="624" cy="1118"/>
            </a:xfrm>
          </p:grpSpPr>
          <p:sp>
            <p:nvSpPr>
              <p:cNvPr id="15409" name="Freeform 414"/>
              <p:cNvSpPr>
                <a:spLocks/>
              </p:cNvSpPr>
              <p:nvPr/>
            </p:nvSpPr>
            <p:spPr bwMode="auto">
              <a:xfrm>
                <a:off x="2250" y="1639"/>
                <a:ext cx="624" cy="962"/>
              </a:xfrm>
              <a:custGeom>
                <a:avLst/>
                <a:gdLst>
                  <a:gd name="T0" fmla="*/ 624 w 624"/>
                  <a:gd name="T1" fmla="*/ 382 h 962"/>
                  <a:gd name="T2" fmla="*/ 0 w 624"/>
                  <a:gd name="T3" fmla="*/ 0 h 962"/>
                  <a:gd name="T4" fmla="*/ 0 w 624"/>
                  <a:gd name="T5" fmla="*/ 580 h 962"/>
                  <a:gd name="T6" fmla="*/ 624 w 624"/>
                  <a:gd name="T7" fmla="*/ 962 h 962"/>
                  <a:gd name="T8" fmla="*/ 624 w 624"/>
                  <a:gd name="T9" fmla="*/ 382 h 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2"/>
                  <a:gd name="T17" fmla="*/ 624 w 624"/>
                  <a:gd name="T18" fmla="*/ 962 h 9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2">
                    <a:moveTo>
                      <a:pt x="624" y="382"/>
                    </a:moveTo>
                    <a:lnTo>
                      <a:pt x="0" y="0"/>
                    </a:lnTo>
                    <a:lnTo>
                      <a:pt x="0" y="580"/>
                    </a:lnTo>
                    <a:lnTo>
                      <a:pt x="624" y="962"/>
                    </a:lnTo>
                    <a:lnTo>
                      <a:pt x="624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0" name="Freeform 415"/>
              <p:cNvSpPr>
                <a:spLocks/>
              </p:cNvSpPr>
              <p:nvPr/>
            </p:nvSpPr>
            <p:spPr bwMode="auto">
              <a:xfrm>
                <a:off x="2250" y="1483"/>
                <a:ext cx="624" cy="538"/>
              </a:xfrm>
              <a:custGeom>
                <a:avLst/>
                <a:gdLst>
                  <a:gd name="T0" fmla="*/ 0 w 624"/>
                  <a:gd name="T1" fmla="*/ 156 h 538"/>
                  <a:gd name="T2" fmla="*/ 24 w 624"/>
                  <a:gd name="T3" fmla="*/ 142 h 538"/>
                  <a:gd name="T4" fmla="*/ 36 w 624"/>
                  <a:gd name="T5" fmla="*/ 142 h 538"/>
                  <a:gd name="T6" fmla="*/ 54 w 624"/>
                  <a:gd name="T7" fmla="*/ 128 h 538"/>
                  <a:gd name="T8" fmla="*/ 78 w 624"/>
                  <a:gd name="T9" fmla="*/ 114 h 538"/>
                  <a:gd name="T10" fmla="*/ 90 w 624"/>
                  <a:gd name="T11" fmla="*/ 114 h 538"/>
                  <a:gd name="T12" fmla="*/ 120 w 624"/>
                  <a:gd name="T13" fmla="*/ 99 h 538"/>
                  <a:gd name="T14" fmla="*/ 144 w 624"/>
                  <a:gd name="T15" fmla="*/ 85 h 538"/>
                  <a:gd name="T16" fmla="*/ 156 w 624"/>
                  <a:gd name="T17" fmla="*/ 85 h 538"/>
                  <a:gd name="T18" fmla="*/ 180 w 624"/>
                  <a:gd name="T19" fmla="*/ 71 h 538"/>
                  <a:gd name="T20" fmla="*/ 210 w 624"/>
                  <a:gd name="T21" fmla="*/ 57 h 538"/>
                  <a:gd name="T22" fmla="*/ 222 w 624"/>
                  <a:gd name="T23" fmla="*/ 57 h 538"/>
                  <a:gd name="T24" fmla="*/ 252 w 624"/>
                  <a:gd name="T25" fmla="*/ 43 h 538"/>
                  <a:gd name="T26" fmla="*/ 282 w 624"/>
                  <a:gd name="T27" fmla="*/ 43 h 538"/>
                  <a:gd name="T28" fmla="*/ 294 w 624"/>
                  <a:gd name="T29" fmla="*/ 43 h 538"/>
                  <a:gd name="T30" fmla="*/ 324 w 624"/>
                  <a:gd name="T31" fmla="*/ 29 h 538"/>
                  <a:gd name="T32" fmla="*/ 354 w 624"/>
                  <a:gd name="T33" fmla="*/ 29 h 538"/>
                  <a:gd name="T34" fmla="*/ 366 w 624"/>
                  <a:gd name="T35" fmla="*/ 14 h 538"/>
                  <a:gd name="T36" fmla="*/ 396 w 624"/>
                  <a:gd name="T37" fmla="*/ 14 h 538"/>
                  <a:gd name="T38" fmla="*/ 426 w 624"/>
                  <a:gd name="T39" fmla="*/ 14 h 538"/>
                  <a:gd name="T40" fmla="*/ 444 w 624"/>
                  <a:gd name="T41" fmla="*/ 14 h 538"/>
                  <a:gd name="T42" fmla="*/ 474 w 624"/>
                  <a:gd name="T43" fmla="*/ 0 h 538"/>
                  <a:gd name="T44" fmla="*/ 504 w 624"/>
                  <a:gd name="T45" fmla="*/ 0 h 538"/>
                  <a:gd name="T46" fmla="*/ 516 w 624"/>
                  <a:gd name="T47" fmla="*/ 0 h 538"/>
                  <a:gd name="T48" fmla="*/ 546 w 624"/>
                  <a:gd name="T49" fmla="*/ 0 h 538"/>
                  <a:gd name="T50" fmla="*/ 582 w 624"/>
                  <a:gd name="T51" fmla="*/ 0 h 538"/>
                  <a:gd name="T52" fmla="*/ 594 w 624"/>
                  <a:gd name="T53" fmla="*/ 0 h 538"/>
                  <a:gd name="T54" fmla="*/ 624 w 624"/>
                  <a:gd name="T55" fmla="*/ 0 h 538"/>
                  <a:gd name="T56" fmla="*/ 624 w 624"/>
                  <a:gd name="T57" fmla="*/ 538 h 538"/>
                  <a:gd name="T58" fmla="*/ 0 w 624"/>
                  <a:gd name="T59" fmla="*/ 156 h 53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24"/>
                  <a:gd name="T91" fmla="*/ 0 h 538"/>
                  <a:gd name="T92" fmla="*/ 624 w 624"/>
                  <a:gd name="T93" fmla="*/ 538 h 53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24" h="538">
                    <a:moveTo>
                      <a:pt x="0" y="156"/>
                    </a:moveTo>
                    <a:lnTo>
                      <a:pt x="24" y="142"/>
                    </a:lnTo>
                    <a:lnTo>
                      <a:pt x="36" y="142"/>
                    </a:lnTo>
                    <a:lnTo>
                      <a:pt x="54" y="128"/>
                    </a:lnTo>
                    <a:lnTo>
                      <a:pt x="78" y="114"/>
                    </a:lnTo>
                    <a:lnTo>
                      <a:pt x="90" y="114"/>
                    </a:lnTo>
                    <a:lnTo>
                      <a:pt x="120" y="99"/>
                    </a:lnTo>
                    <a:lnTo>
                      <a:pt x="144" y="85"/>
                    </a:lnTo>
                    <a:lnTo>
                      <a:pt x="156" y="85"/>
                    </a:lnTo>
                    <a:lnTo>
                      <a:pt x="180" y="71"/>
                    </a:lnTo>
                    <a:lnTo>
                      <a:pt x="210" y="57"/>
                    </a:lnTo>
                    <a:lnTo>
                      <a:pt x="222" y="57"/>
                    </a:lnTo>
                    <a:lnTo>
                      <a:pt x="252" y="43"/>
                    </a:lnTo>
                    <a:lnTo>
                      <a:pt x="282" y="43"/>
                    </a:lnTo>
                    <a:lnTo>
                      <a:pt x="294" y="43"/>
                    </a:lnTo>
                    <a:lnTo>
                      <a:pt x="324" y="29"/>
                    </a:lnTo>
                    <a:lnTo>
                      <a:pt x="354" y="29"/>
                    </a:lnTo>
                    <a:lnTo>
                      <a:pt x="366" y="14"/>
                    </a:lnTo>
                    <a:lnTo>
                      <a:pt x="396" y="14"/>
                    </a:lnTo>
                    <a:lnTo>
                      <a:pt x="426" y="14"/>
                    </a:lnTo>
                    <a:lnTo>
                      <a:pt x="444" y="14"/>
                    </a:lnTo>
                    <a:lnTo>
                      <a:pt x="474" y="0"/>
                    </a:lnTo>
                    <a:lnTo>
                      <a:pt x="504" y="0"/>
                    </a:lnTo>
                    <a:lnTo>
                      <a:pt x="516" y="0"/>
                    </a:lnTo>
                    <a:lnTo>
                      <a:pt x="546" y="0"/>
                    </a:lnTo>
                    <a:lnTo>
                      <a:pt x="582" y="0"/>
                    </a:lnTo>
                    <a:lnTo>
                      <a:pt x="594" y="0"/>
                    </a:lnTo>
                    <a:lnTo>
                      <a:pt x="624" y="0"/>
                    </a:lnTo>
                    <a:lnTo>
                      <a:pt x="624" y="538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407" name="Oval 446"/>
            <p:cNvSpPr>
              <a:spLocks noChangeArrowheads="1"/>
            </p:cNvSpPr>
            <p:nvPr/>
          </p:nvSpPr>
          <p:spPr bwMode="auto">
            <a:xfrm>
              <a:off x="2562" y="346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8" name="Oval 450"/>
            <p:cNvSpPr>
              <a:spLocks noChangeArrowheads="1"/>
            </p:cNvSpPr>
            <p:nvPr/>
          </p:nvSpPr>
          <p:spPr bwMode="auto">
            <a:xfrm>
              <a:off x="2426" y="164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461"/>
          <p:cNvGrpSpPr>
            <a:grpSpLocks/>
          </p:cNvGrpSpPr>
          <p:nvPr/>
        </p:nvGrpSpPr>
        <p:grpSpPr bwMode="auto">
          <a:xfrm>
            <a:off x="3348038" y="1844675"/>
            <a:ext cx="1400175" cy="1527175"/>
            <a:chOff x="2199" y="1163"/>
            <a:chExt cx="882" cy="962"/>
          </a:xfrm>
        </p:grpSpPr>
        <p:grpSp>
          <p:nvGrpSpPr>
            <p:cNvPr id="7" name="Group 436"/>
            <p:cNvGrpSpPr>
              <a:grpSpLocks/>
            </p:cNvGrpSpPr>
            <p:nvPr/>
          </p:nvGrpSpPr>
          <p:grpSpPr bwMode="auto">
            <a:xfrm>
              <a:off x="2199" y="1163"/>
              <a:ext cx="882" cy="962"/>
              <a:chOff x="1992" y="1639"/>
              <a:chExt cx="882" cy="962"/>
            </a:xfrm>
          </p:grpSpPr>
          <p:sp>
            <p:nvSpPr>
              <p:cNvPr id="15404" name="Rectangle 418"/>
              <p:cNvSpPr>
                <a:spLocks noChangeArrowheads="1"/>
              </p:cNvSpPr>
              <p:nvPr/>
            </p:nvSpPr>
            <p:spPr bwMode="auto">
              <a:xfrm>
                <a:off x="1992" y="2021"/>
                <a:ext cx="882" cy="580"/>
              </a:xfrm>
              <a:prstGeom prst="rect">
                <a:avLst/>
              </a:prstGeom>
              <a:solidFill>
                <a:srgbClr val="FAEE5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5" name="Freeform 419"/>
              <p:cNvSpPr>
                <a:spLocks/>
              </p:cNvSpPr>
              <p:nvPr/>
            </p:nvSpPr>
            <p:spPr bwMode="auto">
              <a:xfrm>
                <a:off x="1992" y="1639"/>
                <a:ext cx="882" cy="382"/>
              </a:xfrm>
              <a:custGeom>
                <a:avLst/>
                <a:gdLst>
                  <a:gd name="T0" fmla="*/ 0 w 882"/>
                  <a:gd name="T1" fmla="*/ 382 h 382"/>
                  <a:gd name="T2" fmla="*/ 0 w 882"/>
                  <a:gd name="T3" fmla="*/ 368 h 382"/>
                  <a:gd name="T4" fmla="*/ 0 w 882"/>
                  <a:gd name="T5" fmla="*/ 354 h 382"/>
                  <a:gd name="T6" fmla="*/ 0 w 882"/>
                  <a:gd name="T7" fmla="*/ 340 h 382"/>
                  <a:gd name="T8" fmla="*/ 6 w 882"/>
                  <a:gd name="T9" fmla="*/ 326 h 382"/>
                  <a:gd name="T10" fmla="*/ 6 w 882"/>
                  <a:gd name="T11" fmla="*/ 311 h 382"/>
                  <a:gd name="T12" fmla="*/ 12 w 882"/>
                  <a:gd name="T13" fmla="*/ 297 h 382"/>
                  <a:gd name="T14" fmla="*/ 18 w 882"/>
                  <a:gd name="T15" fmla="*/ 269 h 382"/>
                  <a:gd name="T16" fmla="*/ 24 w 882"/>
                  <a:gd name="T17" fmla="*/ 269 h 382"/>
                  <a:gd name="T18" fmla="*/ 30 w 882"/>
                  <a:gd name="T19" fmla="*/ 241 h 382"/>
                  <a:gd name="T20" fmla="*/ 36 w 882"/>
                  <a:gd name="T21" fmla="*/ 226 h 382"/>
                  <a:gd name="T22" fmla="*/ 42 w 882"/>
                  <a:gd name="T23" fmla="*/ 212 h 382"/>
                  <a:gd name="T24" fmla="*/ 54 w 882"/>
                  <a:gd name="T25" fmla="*/ 198 h 382"/>
                  <a:gd name="T26" fmla="*/ 60 w 882"/>
                  <a:gd name="T27" fmla="*/ 184 h 382"/>
                  <a:gd name="T28" fmla="*/ 66 w 882"/>
                  <a:gd name="T29" fmla="*/ 170 h 382"/>
                  <a:gd name="T30" fmla="*/ 84 w 882"/>
                  <a:gd name="T31" fmla="*/ 156 h 382"/>
                  <a:gd name="T32" fmla="*/ 96 w 882"/>
                  <a:gd name="T33" fmla="*/ 142 h 382"/>
                  <a:gd name="T34" fmla="*/ 102 w 882"/>
                  <a:gd name="T35" fmla="*/ 127 h 382"/>
                  <a:gd name="T36" fmla="*/ 120 w 882"/>
                  <a:gd name="T37" fmla="*/ 113 h 382"/>
                  <a:gd name="T38" fmla="*/ 132 w 882"/>
                  <a:gd name="T39" fmla="*/ 99 h 382"/>
                  <a:gd name="T40" fmla="*/ 144 w 882"/>
                  <a:gd name="T41" fmla="*/ 85 h 382"/>
                  <a:gd name="T42" fmla="*/ 156 w 882"/>
                  <a:gd name="T43" fmla="*/ 71 h 382"/>
                  <a:gd name="T44" fmla="*/ 174 w 882"/>
                  <a:gd name="T45" fmla="*/ 57 h 382"/>
                  <a:gd name="T46" fmla="*/ 186 w 882"/>
                  <a:gd name="T47" fmla="*/ 57 h 382"/>
                  <a:gd name="T48" fmla="*/ 204 w 882"/>
                  <a:gd name="T49" fmla="*/ 42 h 382"/>
                  <a:gd name="T50" fmla="*/ 228 w 882"/>
                  <a:gd name="T51" fmla="*/ 14 h 382"/>
                  <a:gd name="T52" fmla="*/ 234 w 882"/>
                  <a:gd name="T53" fmla="*/ 14 h 382"/>
                  <a:gd name="T54" fmla="*/ 258 w 882"/>
                  <a:gd name="T55" fmla="*/ 0 h 382"/>
                  <a:gd name="T56" fmla="*/ 882 w 882"/>
                  <a:gd name="T57" fmla="*/ 382 h 382"/>
                  <a:gd name="T58" fmla="*/ 0 w 882"/>
                  <a:gd name="T59" fmla="*/ 382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2"/>
                  <a:gd name="T91" fmla="*/ 0 h 382"/>
                  <a:gd name="T92" fmla="*/ 882 w 882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2" h="382">
                    <a:moveTo>
                      <a:pt x="0" y="382"/>
                    </a:moveTo>
                    <a:lnTo>
                      <a:pt x="0" y="368"/>
                    </a:lnTo>
                    <a:lnTo>
                      <a:pt x="0" y="354"/>
                    </a:lnTo>
                    <a:lnTo>
                      <a:pt x="0" y="340"/>
                    </a:lnTo>
                    <a:lnTo>
                      <a:pt x="6" y="326"/>
                    </a:lnTo>
                    <a:lnTo>
                      <a:pt x="6" y="311"/>
                    </a:lnTo>
                    <a:lnTo>
                      <a:pt x="12" y="297"/>
                    </a:lnTo>
                    <a:lnTo>
                      <a:pt x="18" y="269"/>
                    </a:lnTo>
                    <a:lnTo>
                      <a:pt x="24" y="269"/>
                    </a:lnTo>
                    <a:lnTo>
                      <a:pt x="30" y="241"/>
                    </a:lnTo>
                    <a:lnTo>
                      <a:pt x="36" y="226"/>
                    </a:lnTo>
                    <a:lnTo>
                      <a:pt x="42" y="212"/>
                    </a:lnTo>
                    <a:lnTo>
                      <a:pt x="54" y="198"/>
                    </a:lnTo>
                    <a:lnTo>
                      <a:pt x="60" y="184"/>
                    </a:lnTo>
                    <a:lnTo>
                      <a:pt x="66" y="170"/>
                    </a:lnTo>
                    <a:lnTo>
                      <a:pt x="84" y="156"/>
                    </a:lnTo>
                    <a:lnTo>
                      <a:pt x="96" y="142"/>
                    </a:lnTo>
                    <a:lnTo>
                      <a:pt x="102" y="127"/>
                    </a:lnTo>
                    <a:lnTo>
                      <a:pt x="120" y="113"/>
                    </a:lnTo>
                    <a:lnTo>
                      <a:pt x="132" y="99"/>
                    </a:lnTo>
                    <a:lnTo>
                      <a:pt x="144" y="85"/>
                    </a:lnTo>
                    <a:lnTo>
                      <a:pt x="156" y="71"/>
                    </a:lnTo>
                    <a:lnTo>
                      <a:pt x="174" y="57"/>
                    </a:lnTo>
                    <a:lnTo>
                      <a:pt x="186" y="57"/>
                    </a:lnTo>
                    <a:lnTo>
                      <a:pt x="204" y="42"/>
                    </a:lnTo>
                    <a:lnTo>
                      <a:pt x="228" y="14"/>
                    </a:lnTo>
                    <a:lnTo>
                      <a:pt x="234" y="14"/>
                    </a:lnTo>
                    <a:lnTo>
                      <a:pt x="258" y="0"/>
                    </a:lnTo>
                    <a:lnTo>
                      <a:pt x="882" y="382"/>
                    </a:lnTo>
                    <a:lnTo>
                      <a:pt x="0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402" name="Oval 451"/>
            <p:cNvSpPr>
              <a:spLocks noChangeArrowheads="1"/>
            </p:cNvSpPr>
            <p:nvPr/>
          </p:nvSpPr>
          <p:spPr bwMode="auto">
            <a:xfrm>
              <a:off x="2608" y="1389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3" name="Oval 452"/>
            <p:cNvSpPr>
              <a:spLocks noChangeArrowheads="1"/>
            </p:cNvSpPr>
            <p:nvPr/>
          </p:nvSpPr>
          <p:spPr bwMode="auto">
            <a:xfrm>
              <a:off x="2336" y="1253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462"/>
          <p:cNvGrpSpPr>
            <a:grpSpLocks/>
          </p:cNvGrpSpPr>
          <p:nvPr/>
        </p:nvGrpSpPr>
        <p:grpSpPr bwMode="auto">
          <a:xfrm>
            <a:off x="3348038" y="2420938"/>
            <a:ext cx="1400175" cy="1528762"/>
            <a:chOff x="1202" y="1933"/>
            <a:chExt cx="882" cy="963"/>
          </a:xfrm>
        </p:grpSpPr>
        <p:grpSp>
          <p:nvGrpSpPr>
            <p:cNvPr id="9" name="Group 435"/>
            <p:cNvGrpSpPr>
              <a:grpSpLocks/>
            </p:cNvGrpSpPr>
            <p:nvPr/>
          </p:nvGrpSpPr>
          <p:grpSpPr bwMode="auto">
            <a:xfrm>
              <a:off x="1202" y="1933"/>
              <a:ext cx="882" cy="963"/>
              <a:chOff x="1992" y="2021"/>
              <a:chExt cx="882" cy="963"/>
            </a:xfrm>
          </p:grpSpPr>
          <p:sp>
            <p:nvSpPr>
              <p:cNvPr id="15398" name="Freeform 423"/>
              <p:cNvSpPr>
                <a:spLocks/>
              </p:cNvSpPr>
              <p:nvPr/>
            </p:nvSpPr>
            <p:spPr bwMode="auto">
              <a:xfrm>
                <a:off x="1992" y="2021"/>
                <a:ext cx="258" cy="963"/>
              </a:xfrm>
              <a:custGeom>
                <a:avLst/>
                <a:gdLst>
                  <a:gd name="T0" fmla="*/ 258 w 258"/>
                  <a:gd name="T1" fmla="*/ 382 h 963"/>
                  <a:gd name="T2" fmla="*/ 234 w 258"/>
                  <a:gd name="T3" fmla="*/ 382 h 963"/>
                  <a:gd name="T4" fmla="*/ 228 w 258"/>
                  <a:gd name="T5" fmla="*/ 368 h 963"/>
                  <a:gd name="T6" fmla="*/ 204 w 258"/>
                  <a:gd name="T7" fmla="*/ 354 h 963"/>
                  <a:gd name="T8" fmla="*/ 186 w 258"/>
                  <a:gd name="T9" fmla="*/ 340 h 963"/>
                  <a:gd name="T10" fmla="*/ 174 w 258"/>
                  <a:gd name="T11" fmla="*/ 326 h 963"/>
                  <a:gd name="T12" fmla="*/ 156 w 258"/>
                  <a:gd name="T13" fmla="*/ 312 h 963"/>
                  <a:gd name="T14" fmla="*/ 144 w 258"/>
                  <a:gd name="T15" fmla="*/ 297 h 963"/>
                  <a:gd name="T16" fmla="*/ 132 w 258"/>
                  <a:gd name="T17" fmla="*/ 297 h 963"/>
                  <a:gd name="T18" fmla="*/ 120 w 258"/>
                  <a:gd name="T19" fmla="*/ 283 h 963"/>
                  <a:gd name="T20" fmla="*/ 102 w 258"/>
                  <a:gd name="T21" fmla="*/ 255 h 963"/>
                  <a:gd name="T22" fmla="*/ 96 w 258"/>
                  <a:gd name="T23" fmla="*/ 255 h 963"/>
                  <a:gd name="T24" fmla="*/ 84 w 258"/>
                  <a:gd name="T25" fmla="*/ 241 h 963"/>
                  <a:gd name="T26" fmla="*/ 66 w 258"/>
                  <a:gd name="T27" fmla="*/ 212 h 963"/>
                  <a:gd name="T28" fmla="*/ 60 w 258"/>
                  <a:gd name="T29" fmla="*/ 212 h 963"/>
                  <a:gd name="T30" fmla="*/ 54 w 258"/>
                  <a:gd name="T31" fmla="*/ 184 h 963"/>
                  <a:gd name="T32" fmla="*/ 42 w 258"/>
                  <a:gd name="T33" fmla="*/ 170 h 963"/>
                  <a:gd name="T34" fmla="*/ 36 w 258"/>
                  <a:gd name="T35" fmla="*/ 170 h 963"/>
                  <a:gd name="T36" fmla="*/ 30 w 258"/>
                  <a:gd name="T37" fmla="*/ 142 h 963"/>
                  <a:gd name="T38" fmla="*/ 24 w 258"/>
                  <a:gd name="T39" fmla="*/ 128 h 963"/>
                  <a:gd name="T40" fmla="*/ 18 w 258"/>
                  <a:gd name="T41" fmla="*/ 113 h 963"/>
                  <a:gd name="T42" fmla="*/ 12 w 258"/>
                  <a:gd name="T43" fmla="*/ 99 h 963"/>
                  <a:gd name="T44" fmla="*/ 6 w 258"/>
                  <a:gd name="T45" fmla="*/ 85 h 963"/>
                  <a:gd name="T46" fmla="*/ 6 w 258"/>
                  <a:gd name="T47" fmla="*/ 71 h 963"/>
                  <a:gd name="T48" fmla="*/ 0 w 258"/>
                  <a:gd name="T49" fmla="*/ 57 h 963"/>
                  <a:gd name="T50" fmla="*/ 0 w 258"/>
                  <a:gd name="T51" fmla="*/ 28 h 963"/>
                  <a:gd name="T52" fmla="*/ 0 w 258"/>
                  <a:gd name="T53" fmla="*/ 28 h 963"/>
                  <a:gd name="T54" fmla="*/ 0 w 258"/>
                  <a:gd name="T55" fmla="*/ 0 h 963"/>
                  <a:gd name="T56" fmla="*/ 0 w 258"/>
                  <a:gd name="T57" fmla="*/ 580 h 963"/>
                  <a:gd name="T58" fmla="*/ 0 w 258"/>
                  <a:gd name="T59" fmla="*/ 609 h 963"/>
                  <a:gd name="T60" fmla="*/ 0 w 258"/>
                  <a:gd name="T61" fmla="*/ 609 h 963"/>
                  <a:gd name="T62" fmla="*/ 0 w 258"/>
                  <a:gd name="T63" fmla="*/ 637 h 963"/>
                  <a:gd name="T64" fmla="*/ 6 w 258"/>
                  <a:gd name="T65" fmla="*/ 651 h 963"/>
                  <a:gd name="T66" fmla="*/ 6 w 258"/>
                  <a:gd name="T67" fmla="*/ 665 h 963"/>
                  <a:gd name="T68" fmla="*/ 12 w 258"/>
                  <a:gd name="T69" fmla="*/ 680 h 963"/>
                  <a:gd name="T70" fmla="*/ 18 w 258"/>
                  <a:gd name="T71" fmla="*/ 694 h 963"/>
                  <a:gd name="T72" fmla="*/ 24 w 258"/>
                  <a:gd name="T73" fmla="*/ 708 h 963"/>
                  <a:gd name="T74" fmla="*/ 30 w 258"/>
                  <a:gd name="T75" fmla="*/ 722 h 963"/>
                  <a:gd name="T76" fmla="*/ 36 w 258"/>
                  <a:gd name="T77" fmla="*/ 750 h 963"/>
                  <a:gd name="T78" fmla="*/ 42 w 258"/>
                  <a:gd name="T79" fmla="*/ 750 h 963"/>
                  <a:gd name="T80" fmla="*/ 54 w 258"/>
                  <a:gd name="T81" fmla="*/ 764 h 963"/>
                  <a:gd name="T82" fmla="*/ 60 w 258"/>
                  <a:gd name="T83" fmla="*/ 793 h 963"/>
                  <a:gd name="T84" fmla="*/ 66 w 258"/>
                  <a:gd name="T85" fmla="*/ 793 h 963"/>
                  <a:gd name="T86" fmla="*/ 84 w 258"/>
                  <a:gd name="T87" fmla="*/ 821 h 963"/>
                  <a:gd name="T88" fmla="*/ 96 w 258"/>
                  <a:gd name="T89" fmla="*/ 835 h 963"/>
                  <a:gd name="T90" fmla="*/ 102 w 258"/>
                  <a:gd name="T91" fmla="*/ 835 h 963"/>
                  <a:gd name="T92" fmla="*/ 120 w 258"/>
                  <a:gd name="T93" fmla="*/ 864 h 963"/>
                  <a:gd name="T94" fmla="*/ 132 w 258"/>
                  <a:gd name="T95" fmla="*/ 878 h 963"/>
                  <a:gd name="T96" fmla="*/ 144 w 258"/>
                  <a:gd name="T97" fmla="*/ 878 h 963"/>
                  <a:gd name="T98" fmla="*/ 156 w 258"/>
                  <a:gd name="T99" fmla="*/ 892 h 963"/>
                  <a:gd name="T100" fmla="*/ 174 w 258"/>
                  <a:gd name="T101" fmla="*/ 906 h 963"/>
                  <a:gd name="T102" fmla="*/ 186 w 258"/>
                  <a:gd name="T103" fmla="*/ 920 h 963"/>
                  <a:gd name="T104" fmla="*/ 204 w 258"/>
                  <a:gd name="T105" fmla="*/ 934 h 963"/>
                  <a:gd name="T106" fmla="*/ 228 w 258"/>
                  <a:gd name="T107" fmla="*/ 948 h 963"/>
                  <a:gd name="T108" fmla="*/ 234 w 258"/>
                  <a:gd name="T109" fmla="*/ 963 h 963"/>
                  <a:gd name="T110" fmla="*/ 258 w 258"/>
                  <a:gd name="T111" fmla="*/ 963 h 963"/>
                  <a:gd name="T112" fmla="*/ 258 w 258"/>
                  <a:gd name="T113" fmla="*/ 382 h 963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58"/>
                  <a:gd name="T172" fmla="*/ 0 h 963"/>
                  <a:gd name="T173" fmla="*/ 258 w 258"/>
                  <a:gd name="T174" fmla="*/ 963 h 96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58" h="963">
                    <a:moveTo>
                      <a:pt x="258" y="382"/>
                    </a:moveTo>
                    <a:lnTo>
                      <a:pt x="234" y="382"/>
                    </a:lnTo>
                    <a:lnTo>
                      <a:pt x="228" y="368"/>
                    </a:lnTo>
                    <a:lnTo>
                      <a:pt x="204" y="354"/>
                    </a:lnTo>
                    <a:lnTo>
                      <a:pt x="186" y="340"/>
                    </a:lnTo>
                    <a:lnTo>
                      <a:pt x="174" y="326"/>
                    </a:lnTo>
                    <a:lnTo>
                      <a:pt x="156" y="312"/>
                    </a:lnTo>
                    <a:lnTo>
                      <a:pt x="144" y="297"/>
                    </a:lnTo>
                    <a:lnTo>
                      <a:pt x="132" y="297"/>
                    </a:lnTo>
                    <a:lnTo>
                      <a:pt x="120" y="283"/>
                    </a:lnTo>
                    <a:lnTo>
                      <a:pt x="102" y="255"/>
                    </a:lnTo>
                    <a:lnTo>
                      <a:pt x="96" y="255"/>
                    </a:lnTo>
                    <a:lnTo>
                      <a:pt x="84" y="241"/>
                    </a:lnTo>
                    <a:lnTo>
                      <a:pt x="66" y="212"/>
                    </a:lnTo>
                    <a:lnTo>
                      <a:pt x="60" y="212"/>
                    </a:lnTo>
                    <a:lnTo>
                      <a:pt x="54" y="184"/>
                    </a:lnTo>
                    <a:lnTo>
                      <a:pt x="42" y="170"/>
                    </a:lnTo>
                    <a:lnTo>
                      <a:pt x="36" y="170"/>
                    </a:lnTo>
                    <a:lnTo>
                      <a:pt x="30" y="142"/>
                    </a:lnTo>
                    <a:lnTo>
                      <a:pt x="24" y="128"/>
                    </a:lnTo>
                    <a:lnTo>
                      <a:pt x="18" y="113"/>
                    </a:lnTo>
                    <a:lnTo>
                      <a:pt x="12" y="99"/>
                    </a:lnTo>
                    <a:lnTo>
                      <a:pt x="6" y="85"/>
                    </a:lnTo>
                    <a:lnTo>
                      <a:pt x="6" y="71"/>
                    </a:lnTo>
                    <a:lnTo>
                      <a:pt x="0" y="57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0" y="580"/>
                    </a:lnTo>
                    <a:lnTo>
                      <a:pt x="0" y="609"/>
                    </a:lnTo>
                    <a:lnTo>
                      <a:pt x="0" y="637"/>
                    </a:lnTo>
                    <a:lnTo>
                      <a:pt x="6" y="651"/>
                    </a:lnTo>
                    <a:lnTo>
                      <a:pt x="6" y="665"/>
                    </a:lnTo>
                    <a:lnTo>
                      <a:pt x="12" y="680"/>
                    </a:lnTo>
                    <a:lnTo>
                      <a:pt x="18" y="694"/>
                    </a:lnTo>
                    <a:lnTo>
                      <a:pt x="24" y="708"/>
                    </a:lnTo>
                    <a:lnTo>
                      <a:pt x="30" y="722"/>
                    </a:lnTo>
                    <a:lnTo>
                      <a:pt x="36" y="750"/>
                    </a:lnTo>
                    <a:lnTo>
                      <a:pt x="42" y="750"/>
                    </a:lnTo>
                    <a:lnTo>
                      <a:pt x="54" y="764"/>
                    </a:lnTo>
                    <a:lnTo>
                      <a:pt x="60" y="793"/>
                    </a:lnTo>
                    <a:lnTo>
                      <a:pt x="66" y="793"/>
                    </a:lnTo>
                    <a:lnTo>
                      <a:pt x="84" y="821"/>
                    </a:lnTo>
                    <a:lnTo>
                      <a:pt x="96" y="835"/>
                    </a:lnTo>
                    <a:lnTo>
                      <a:pt x="102" y="835"/>
                    </a:lnTo>
                    <a:lnTo>
                      <a:pt x="120" y="864"/>
                    </a:lnTo>
                    <a:lnTo>
                      <a:pt x="132" y="878"/>
                    </a:lnTo>
                    <a:lnTo>
                      <a:pt x="144" y="878"/>
                    </a:lnTo>
                    <a:lnTo>
                      <a:pt x="156" y="892"/>
                    </a:lnTo>
                    <a:lnTo>
                      <a:pt x="174" y="906"/>
                    </a:lnTo>
                    <a:lnTo>
                      <a:pt x="186" y="920"/>
                    </a:lnTo>
                    <a:lnTo>
                      <a:pt x="204" y="934"/>
                    </a:lnTo>
                    <a:lnTo>
                      <a:pt x="228" y="948"/>
                    </a:lnTo>
                    <a:lnTo>
                      <a:pt x="234" y="963"/>
                    </a:lnTo>
                    <a:lnTo>
                      <a:pt x="258" y="963"/>
                    </a:lnTo>
                    <a:lnTo>
                      <a:pt x="258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9" name="Freeform 424"/>
              <p:cNvSpPr>
                <a:spLocks/>
              </p:cNvSpPr>
              <p:nvPr/>
            </p:nvSpPr>
            <p:spPr bwMode="auto">
              <a:xfrm>
                <a:off x="2250" y="2021"/>
                <a:ext cx="624" cy="963"/>
              </a:xfrm>
              <a:custGeom>
                <a:avLst/>
                <a:gdLst>
                  <a:gd name="T0" fmla="*/ 624 w 624"/>
                  <a:gd name="T1" fmla="*/ 0 h 963"/>
                  <a:gd name="T2" fmla="*/ 0 w 624"/>
                  <a:gd name="T3" fmla="*/ 382 h 963"/>
                  <a:gd name="T4" fmla="*/ 0 w 624"/>
                  <a:gd name="T5" fmla="*/ 963 h 963"/>
                  <a:gd name="T6" fmla="*/ 624 w 624"/>
                  <a:gd name="T7" fmla="*/ 580 h 963"/>
                  <a:gd name="T8" fmla="*/ 624 w 624"/>
                  <a:gd name="T9" fmla="*/ 0 h 9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3"/>
                  <a:gd name="T17" fmla="*/ 624 w 624"/>
                  <a:gd name="T18" fmla="*/ 963 h 9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3">
                    <a:moveTo>
                      <a:pt x="624" y="0"/>
                    </a:moveTo>
                    <a:lnTo>
                      <a:pt x="0" y="382"/>
                    </a:lnTo>
                    <a:lnTo>
                      <a:pt x="0" y="963"/>
                    </a:lnTo>
                    <a:lnTo>
                      <a:pt x="624" y="580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0" name="Freeform 425"/>
              <p:cNvSpPr>
                <a:spLocks/>
              </p:cNvSpPr>
              <p:nvPr/>
            </p:nvSpPr>
            <p:spPr bwMode="auto">
              <a:xfrm>
                <a:off x="1992" y="2021"/>
                <a:ext cx="882" cy="382"/>
              </a:xfrm>
              <a:custGeom>
                <a:avLst/>
                <a:gdLst>
                  <a:gd name="T0" fmla="*/ 258 w 882"/>
                  <a:gd name="T1" fmla="*/ 382 h 382"/>
                  <a:gd name="T2" fmla="*/ 234 w 882"/>
                  <a:gd name="T3" fmla="*/ 382 h 382"/>
                  <a:gd name="T4" fmla="*/ 228 w 882"/>
                  <a:gd name="T5" fmla="*/ 368 h 382"/>
                  <a:gd name="T6" fmla="*/ 204 w 882"/>
                  <a:gd name="T7" fmla="*/ 354 h 382"/>
                  <a:gd name="T8" fmla="*/ 186 w 882"/>
                  <a:gd name="T9" fmla="*/ 340 h 382"/>
                  <a:gd name="T10" fmla="*/ 174 w 882"/>
                  <a:gd name="T11" fmla="*/ 326 h 382"/>
                  <a:gd name="T12" fmla="*/ 156 w 882"/>
                  <a:gd name="T13" fmla="*/ 312 h 382"/>
                  <a:gd name="T14" fmla="*/ 144 w 882"/>
                  <a:gd name="T15" fmla="*/ 297 h 382"/>
                  <a:gd name="T16" fmla="*/ 132 w 882"/>
                  <a:gd name="T17" fmla="*/ 297 h 382"/>
                  <a:gd name="T18" fmla="*/ 120 w 882"/>
                  <a:gd name="T19" fmla="*/ 283 h 382"/>
                  <a:gd name="T20" fmla="*/ 102 w 882"/>
                  <a:gd name="T21" fmla="*/ 255 h 382"/>
                  <a:gd name="T22" fmla="*/ 96 w 882"/>
                  <a:gd name="T23" fmla="*/ 255 h 382"/>
                  <a:gd name="T24" fmla="*/ 84 w 882"/>
                  <a:gd name="T25" fmla="*/ 241 h 382"/>
                  <a:gd name="T26" fmla="*/ 66 w 882"/>
                  <a:gd name="T27" fmla="*/ 212 h 382"/>
                  <a:gd name="T28" fmla="*/ 60 w 882"/>
                  <a:gd name="T29" fmla="*/ 212 h 382"/>
                  <a:gd name="T30" fmla="*/ 54 w 882"/>
                  <a:gd name="T31" fmla="*/ 184 h 382"/>
                  <a:gd name="T32" fmla="*/ 42 w 882"/>
                  <a:gd name="T33" fmla="*/ 170 h 382"/>
                  <a:gd name="T34" fmla="*/ 36 w 882"/>
                  <a:gd name="T35" fmla="*/ 170 h 382"/>
                  <a:gd name="T36" fmla="*/ 30 w 882"/>
                  <a:gd name="T37" fmla="*/ 142 h 382"/>
                  <a:gd name="T38" fmla="*/ 24 w 882"/>
                  <a:gd name="T39" fmla="*/ 128 h 382"/>
                  <a:gd name="T40" fmla="*/ 18 w 882"/>
                  <a:gd name="T41" fmla="*/ 113 h 382"/>
                  <a:gd name="T42" fmla="*/ 12 w 882"/>
                  <a:gd name="T43" fmla="*/ 99 h 382"/>
                  <a:gd name="T44" fmla="*/ 6 w 882"/>
                  <a:gd name="T45" fmla="*/ 85 h 382"/>
                  <a:gd name="T46" fmla="*/ 6 w 882"/>
                  <a:gd name="T47" fmla="*/ 71 h 382"/>
                  <a:gd name="T48" fmla="*/ 0 w 882"/>
                  <a:gd name="T49" fmla="*/ 57 h 382"/>
                  <a:gd name="T50" fmla="*/ 0 w 882"/>
                  <a:gd name="T51" fmla="*/ 28 h 382"/>
                  <a:gd name="T52" fmla="*/ 0 w 882"/>
                  <a:gd name="T53" fmla="*/ 28 h 382"/>
                  <a:gd name="T54" fmla="*/ 0 w 882"/>
                  <a:gd name="T55" fmla="*/ 0 h 382"/>
                  <a:gd name="T56" fmla="*/ 882 w 882"/>
                  <a:gd name="T57" fmla="*/ 0 h 382"/>
                  <a:gd name="T58" fmla="*/ 258 w 882"/>
                  <a:gd name="T59" fmla="*/ 382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2"/>
                  <a:gd name="T91" fmla="*/ 0 h 382"/>
                  <a:gd name="T92" fmla="*/ 882 w 882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2" h="382">
                    <a:moveTo>
                      <a:pt x="258" y="382"/>
                    </a:moveTo>
                    <a:lnTo>
                      <a:pt x="234" y="382"/>
                    </a:lnTo>
                    <a:lnTo>
                      <a:pt x="228" y="368"/>
                    </a:lnTo>
                    <a:lnTo>
                      <a:pt x="204" y="354"/>
                    </a:lnTo>
                    <a:lnTo>
                      <a:pt x="186" y="340"/>
                    </a:lnTo>
                    <a:lnTo>
                      <a:pt x="174" y="326"/>
                    </a:lnTo>
                    <a:lnTo>
                      <a:pt x="156" y="312"/>
                    </a:lnTo>
                    <a:lnTo>
                      <a:pt x="144" y="297"/>
                    </a:lnTo>
                    <a:lnTo>
                      <a:pt x="132" y="297"/>
                    </a:lnTo>
                    <a:lnTo>
                      <a:pt x="120" y="283"/>
                    </a:lnTo>
                    <a:lnTo>
                      <a:pt x="102" y="255"/>
                    </a:lnTo>
                    <a:lnTo>
                      <a:pt x="96" y="255"/>
                    </a:lnTo>
                    <a:lnTo>
                      <a:pt x="84" y="241"/>
                    </a:lnTo>
                    <a:lnTo>
                      <a:pt x="66" y="212"/>
                    </a:lnTo>
                    <a:lnTo>
                      <a:pt x="60" y="212"/>
                    </a:lnTo>
                    <a:lnTo>
                      <a:pt x="54" y="184"/>
                    </a:lnTo>
                    <a:lnTo>
                      <a:pt x="42" y="170"/>
                    </a:lnTo>
                    <a:lnTo>
                      <a:pt x="36" y="170"/>
                    </a:lnTo>
                    <a:lnTo>
                      <a:pt x="30" y="142"/>
                    </a:lnTo>
                    <a:lnTo>
                      <a:pt x="24" y="128"/>
                    </a:lnTo>
                    <a:lnTo>
                      <a:pt x="18" y="113"/>
                    </a:lnTo>
                    <a:lnTo>
                      <a:pt x="12" y="99"/>
                    </a:lnTo>
                    <a:lnTo>
                      <a:pt x="6" y="85"/>
                    </a:lnTo>
                    <a:lnTo>
                      <a:pt x="6" y="71"/>
                    </a:lnTo>
                    <a:lnTo>
                      <a:pt x="0" y="57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882" y="0"/>
                    </a:lnTo>
                    <a:lnTo>
                      <a:pt x="258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97" name="Oval 453"/>
            <p:cNvSpPr>
              <a:spLocks noChangeArrowheads="1"/>
            </p:cNvSpPr>
            <p:nvPr/>
          </p:nvSpPr>
          <p:spPr bwMode="auto">
            <a:xfrm>
              <a:off x="1429" y="2024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457"/>
          <p:cNvGrpSpPr>
            <a:grpSpLocks/>
          </p:cNvGrpSpPr>
          <p:nvPr/>
        </p:nvGrpSpPr>
        <p:grpSpPr bwMode="auto">
          <a:xfrm>
            <a:off x="4716463" y="1628775"/>
            <a:ext cx="1000125" cy="1774825"/>
            <a:chOff x="3016" y="1026"/>
            <a:chExt cx="630" cy="1118"/>
          </a:xfrm>
        </p:grpSpPr>
        <p:grpSp>
          <p:nvGrpSpPr>
            <p:cNvPr id="11" name="Group 434"/>
            <p:cNvGrpSpPr>
              <a:grpSpLocks/>
            </p:cNvGrpSpPr>
            <p:nvPr/>
          </p:nvGrpSpPr>
          <p:grpSpPr bwMode="auto">
            <a:xfrm>
              <a:off x="3016" y="1026"/>
              <a:ext cx="630" cy="1118"/>
              <a:chOff x="2874" y="1483"/>
              <a:chExt cx="630" cy="1118"/>
            </a:xfrm>
          </p:grpSpPr>
          <p:sp>
            <p:nvSpPr>
              <p:cNvPr id="15394" name="Freeform 412"/>
              <p:cNvSpPr>
                <a:spLocks/>
              </p:cNvSpPr>
              <p:nvPr/>
            </p:nvSpPr>
            <p:spPr bwMode="auto">
              <a:xfrm>
                <a:off x="2874" y="1639"/>
                <a:ext cx="624" cy="962"/>
              </a:xfrm>
              <a:custGeom>
                <a:avLst/>
                <a:gdLst>
                  <a:gd name="T0" fmla="*/ 0 w 624"/>
                  <a:gd name="T1" fmla="*/ 382 h 962"/>
                  <a:gd name="T2" fmla="*/ 624 w 624"/>
                  <a:gd name="T3" fmla="*/ 0 h 962"/>
                  <a:gd name="T4" fmla="*/ 624 w 624"/>
                  <a:gd name="T5" fmla="*/ 580 h 962"/>
                  <a:gd name="T6" fmla="*/ 0 w 624"/>
                  <a:gd name="T7" fmla="*/ 962 h 962"/>
                  <a:gd name="T8" fmla="*/ 0 w 624"/>
                  <a:gd name="T9" fmla="*/ 382 h 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2"/>
                  <a:gd name="T17" fmla="*/ 624 w 624"/>
                  <a:gd name="T18" fmla="*/ 962 h 9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2">
                    <a:moveTo>
                      <a:pt x="0" y="382"/>
                    </a:moveTo>
                    <a:lnTo>
                      <a:pt x="624" y="0"/>
                    </a:lnTo>
                    <a:lnTo>
                      <a:pt x="624" y="580"/>
                    </a:lnTo>
                    <a:lnTo>
                      <a:pt x="0" y="962"/>
                    </a:lnTo>
                    <a:lnTo>
                      <a:pt x="0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5" name="Freeform 413"/>
              <p:cNvSpPr>
                <a:spLocks/>
              </p:cNvSpPr>
              <p:nvPr/>
            </p:nvSpPr>
            <p:spPr bwMode="auto">
              <a:xfrm>
                <a:off x="2874" y="1483"/>
                <a:ext cx="630" cy="538"/>
              </a:xfrm>
              <a:custGeom>
                <a:avLst/>
                <a:gdLst>
                  <a:gd name="T0" fmla="*/ 0 w 630"/>
                  <a:gd name="T1" fmla="*/ 0 h 538"/>
                  <a:gd name="T2" fmla="*/ 30 w 630"/>
                  <a:gd name="T3" fmla="*/ 0 h 538"/>
                  <a:gd name="T4" fmla="*/ 48 w 630"/>
                  <a:gd name="T5" fmla="*/ 0 h 538"/>
                  <a:gd name="T6" fmla="*/ 78 w 630"/>
                  <a:gd name="T7" fmla="*/ 0 h 538"/>
                  <a:gd name="T8" fmla="*/ 108 w 630"/>
                  <a:gd name="T9" fmla="*/ 0 h 538"/>
                  <a:gd name="T10" fmla="*/ 126 w 630"/>
                  <a:gd name="T11" fmla="*/ 0 h 538"/>
                  <a:gd name="T12" fmla="*/ 156 w 630"/>
                  <a:gd name="T13" fmla="*/ 0 h 538"/>
                  <a:gd name="T14" fmla="*/ 186 w 630"/>
                  <a:gd name="T15" fmla="*/ 14 h 538"/>
                  <a:gd name="T16" fmla="*/ 198 w 630"/>
                  <a:gd name="T17" fmla="*/ 14 h 538"/>
                  <a:gd name="T18" fmla="*/ 228 w 630"/>
                  <a:gd name="T19" fmla="*/ 14 h 538"/>
                  <a:gd name="T20" fmla="*/ 258 w 630"/>
                  <a:gd name="T21" fmla="*/ 14 h 538"/>
                  <a:gd name="T22" fmla="*/ 276 w 630"/>
                  <a:gd name="T23" fmla="*/ 29 h 538"/>
                  <a:gd name="T24" fmla="*/ 306 w 630"/>
                  <a:gd name="T25" fmla="*/ 29 h 538"/>
                  <a:gd name="T26" fmla="*/ 336 w 630"/>
                  <a:gd name="T27" fmla="*/ 43 h 538"/>
                  <a:gd name="T28" fmla="*/ 348 w 630"/>
                  <a:gd name="T29" fmla="*/ 43 h 538"/>
                  <a:gd name="T30" fmla="*/ 378 w 630"/>
                  <a:gd name="T31" fmla="*/ 43 h 538"/>
                  <a:gd name="T32" fmla="*/ 402 w 630"/>
                  <a:gd name="T33" fmla="*/ 57 h 538"/>
                  <a:gd name="T34" fmla="*/ 414 w 630"/>
                  <a:gd name="T35" fmla="*/ 57 h 538"/>
                  <a:gd name="T36" fmla="*/ 444 w 630"/>
                  <a:gd name="T37" fmla="*/ 71 h 538"/>
                  <a:gd name="T38" fmla="*/ 468 w 630"/>
                  <a:gd name="T39" fmla="*/ 85 h 538"/>
                  <a:gd name="T40" fmla="*/ 486 w 630"/>
                  <a:gd name="T41" fmla="*/ 85 h 538"/>
                  <a:gd name="T42" fmla="*/ 510 w 630"/>
                  <a:gd name="T43" fmla="*/ 99 h 538"/>
                  <a:gd name="T44" fmla="*/ 534 w 630"/>
                  <a:gd name="T45" fmla="*/ 114 h 538"/>
                  <a:gd name="T46" fmla="*/ 546 w 630"/>
                  <a:gd name="T47" fmla="*/ 114 h 538"/>
                  <a:gd name="T48" fmla="*/ 570 w 630"/>
                  <a:gd name="T49" fmla="*/ 128 h 538"/>
                  <a:gd name="T50" fmla="*/ 594 w 630"/>
                  <a:gd name="T51" fmla="*/ 142 h 538"/>
                  <a:gd name="T52" fmla="*/ 606 w 630"/>
                  <a:gd name="T53" fmla="*/ 142 h 538"/>
                  <a:gd name="T54" fmla="*/ 630 w 630"/>
                  <a:gd name="T55" fmla="*/ 156 h 538"/>
                  <a:gd name="T56" fmla="*/ 0 w 630"/>
                  <a:gd name="T57" fmla="*/ 538 h 538"/>
                  <a:gd name="T58" fmla="*/ 0 w 630"/>
                  <a:gd name="T59" fmla="*/ 0 h 53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30"/>
                  <a:gd name="T91" fmla="*/ 0 h 538"/>
                  <a:gd name="T92" fmla="*/ 630 w 630"/>
                  <a:gd name="T93" fmla="*/ 538 h 53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30" h="538">
                    <a:moveTo>
                      <a:pt x="0" y="0"/>
                    </a:moveTo>
                    <a:lnTo>
                      <a:pt x="30" y="0"/>
                    </a:lnTo>
                    <a:lnTo>
                      <a:pt x="48" y="0"/>
                    </a:lnTo>
                    <a:lnTo>
                      <a:pt x="78" y="0"/>
                    </a:lnTo>
                    <a:lnTo>
                      <a:pt x="108" y="0"/>
                    </a:lnTo>
                    <a:lnTo>
                      <a:pt x="126" y="0"/>
                    </a:lnTo>
                    <a:lnTo>
                      <a:pt x="156" y="0"/>
                    </a:lnTo>
                    <a:lnTo>
                      <a:pt x="186" y="14"/>
                    </a:lnTo>
                    <a:lnTo>
                      <a:pt x="198" y="14"/>
                    </a:lnTo>
                    <a:lnTo>
                      <a:pt x="228" y="14"/>
                    </a:lnTo>
                    <a:lnTo>
                      <a:pt x="258" y="14"/>
                    </a:lnTo>
                    <a:lnTo>
                      <a:pt x="276" y="29"/>
                    </a:lnTo>
                    <a:lnTo>
                      <a:pt x="306" y="29"/>
                    </a:lnTo>
                    <a:lnTo>
                      <a:pt x="336" y="43"/>
                    </a:lnTo>
                    <a:lnTo>
                      <a:pt x="348" y="43"/>
                    </a:lnTo>
                    <a:lnTo>
                      <a:pt x="378" y="43"/>
                    </a:lnTo>
                    <a:lnTo>
                      <a:pt x="402" y="57"/>
                    </a:lnTo>
                    <a:lnTo>
                      <a:pt x="414" y="57"/>
                    </a:lnTo>
                    <a:lnTo>
                      <a:pt x="444" y="71"/>
                    </a:lnTo>
                    <a:lnTo>
                      <a:pt x="468" y="85"/>
                    </a:lnTo>
                    <a:lnTo>
                      <a:pt x="486" y="85"/>
                    </a:lnTo>
                    <a:lnTo>
                      <a:pt x="510" y="99"/>
                    </a:lnTo>
                    <a:lnTo>
                      <a:pt x="534" y="114"/>
                    </a:lnTo>
                    <a:lnTo>
                      <a:pt x="546" y="114"/>
                    </a:lnTo>
                    <a:lnTo>
                      <a:pt x="570" y="128"/>
                    </a:lnTo>
                    <a:lnTo>
                      <a:pt x="594" y="142"/>
                    </a:lnTo>
                    <a:lnTo>
                      <a:pt x="606" y="142"/>
                    </a:lnTo>
                    <a:lnTo>
                      <a:pt x="630" y="156"/>
                    </a:lnTo>
                    <a:lnTo>
                      <a:pt x="0" y="5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93" name="Oval 442"/>
            <p:cNvSpPr>
              <a:spLocks noChangeArrowheads="1"/>
            </p:cNvSpPr>
            <p:nvPr/>
          </p:nvSpPr>
          <p:spPr bwMode="auto">
            <a:xfrm>
              <a:off x="3152" y="1298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456"/>
          <p:cNvGrpSpPr>
            <a:grpSpLocks/>
          </p:cNvGrpSpPr>
          <p:nvPr/>
        </p:nvGrpSpPr>
        <p:grpSpPr bwMode="auto">
          <a:xfrm>
            <a:off x="4716463" y="1844675"/>
            <a:ext cx="1409700" cy="1527175"/>
            <a:chOff x="3016" y="1207"/>
            <a:chExt cx="888" cy="962"/>
          </a:xfrm>
        </p:grpSpPr>
        <p:grpSp>
          <p:nvGrpSpPr>
            <p:cNvPr id="13" name="Group 433"/>
            <p:cNvGrpSpPr>
              <a:grpSpLocks/>
            </p:cNvGrpSpPr>
            <p:nvPr/>
          </p:nvGrpSpPr>
          <p:grpSpPr bwMode="auto">
            <a:xfrm>
              <a:off x="3016" y="1207"/>
              <a:ext cx="888" cy="962"/>
              <a:chOff x="2874" y="1639"/>
              <a:chExt cx="888" cy="962"/>
            </a:xfrm>
          </p:grpSpPr>
          <p:sp>
            <p:nvSpPr>
              <p:cNvPr id="15390" name="Rectangle 416"/>
              <p:cNvSpPr>
                <a:spLocks noChangeArrowheads="1"/>
              </p:cNvSpPr>
              <p:nvPr/>
            </p:nvSpPr>
            <p:spPr bwMode="auto">
              <a:xfrm>
                <a:off x="2874" y="2021"/>
                <a:ext cx="882" cy="580"/>
              </a:xfrm>
              <a:prstGeom prst="rect">
                <a:avLst/>
              </a:prstGeom>
              <a:solidFill>
                <a:srgbClr val="FAEE5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1" name="Freeform 417"/>
              <p:cNvSpPr>
                <a:spLocks/>
              </p:cNvSpPr>
              <p:nvPr/>
            </p:nvSpPr>
            <p:spPr bwMode="auto">
              <a:xfrm>
                <a:off x="2874" y="1639"/>
                <a:ext cx="888" cy="382"/>
              </a:xfrm>
              <a:custGeom>
                <a:avLst/>
                <a:gdLst>
                  <a:gd name="T0" fmla="*/ 630 w 888"/>
                  <a:gd name="T1" fmla="*/ 0 h 382"/>
                  <a:gd name="T2" fmla="*/ 648 w 888"/>
                  <a:gd name="T3" fmla="*/ 14 h 382"/>
                  <a:gd name="T4" fmla="*/ 660 w 888"/>
                  <a:gd name="T5" fmla="*/ 14 h 382"/>
                  <a:gd name="T6" fmla="*/ 678 w 888"/>
                  <a:gd name="T7" fmla="*/ 42 h 382"/>
                  <a:gd name="T8" fmla="*/ 696 w 888"/>
                  <a:gd name="T9" fmla="*/ 57 h 382"/>
                  <a:gd name="T10" fmla="*/ 708 w 888"/>
                  <a:gd name="T11" fmla="*/ 57 h 382"/>
                  <a:gd name="T12" fmla="*/ 726 w 888"/>
                  <a:gd name="T13" fmla="*/ 71 h 382"/>
                  <a:gd name="T14" fmla="*/ 744 w 888"/>
                  <a:gd name="T15" fmla="*/ 85 h 382"/>
                  <a:gd name="T16" fmla="*/ 750 w 888"/>
                  <a:gd name="T17" fmla="*/ 99 h 382"/>
                  <a:gd name="T18" fmla="*/ 768 w 888"/>
                  <a:gd name="T19" fmla="*/ 113 h 382"/>
                  <a:gd name="T20" fmla="*/ 780 w 888"/>
                  <a:gd name="T21" fmla="*/ 127 h 382"/>
                  <a:gd name="T22" fmla="*/ 792 w 888"/>
                  <a:gd name="T23" fmla="*/ 142 h 382"/>
                  <a:gd name="T24" fmla="*/ 804 w 888"/>
                  <a:gd name="T25" fmla="*/ 156 h 382"/>
                  <a:gd name="T26" fmla="*/ 816 w 888"/>
                  <a:gd name="T27" fmla="*/ 170 h 382"/>
                  <a:gd name="T28" fmla="*/ 822 w 888"/>
                  <a:gd name="T29" fmla="*/ 184 h 382"/>
                  <a:gd name="T30" fmla="*/ 834 w 888"/>
                  <a:gd name="T31" fmla="*/ 198 h 382"/>
                  <a:gd name="T32" fmla="*/ 846 w 888"/>
                  <a:gd name="T33" fmla="*/ 212 h 382"/>
                  <a:gd name="T34" fmla="*/ 846 w 888"/>
                  <a:gd name="T35" fmla="*/ 226 h 382"/>
                  <a:gd name="T36" fmla="*/ 858 w 888"/>
                  <a:gd name="T37" fmla="*/ 241 h 382"/>
                  <a:gd name="T38" fmla="*/ 864 w 888"/>
                  <a:gd name="T39" fmla="*/ 269 h 382"/>
                  <a:gd name="T40" fmla="*/ 870 w 888"/>
                  <a:gd name="T41" fmla="*/ 269 h 382"/>
                  <a:gd name="T42" fmla="*/ 876 w 888"/>
                  <a:gd name="T43" fmla="*/ 297 h 382"/>
                  <a:gd name="T44" fmla="*/ 876 w 888"/>
                  <a:gd name="T45" fmla="*/ 311 h 382"/>
                  <a:gd name="T46" fmla="*/ 882 w 888"/>
                  <a:gd name="T47" fmla="*/ 326 h 382"/>
                  <a:gd name="T48" fmla="*/ 882 w 888"/>
                  <a:gd name="T49" fmla="*/ 340 h 382"/>
                  <a:gd name="T50" fmla="*/ 888 w 888"/>
                  <a:gd name="T51" fmla="*/ 354 h 382"/>
                  <a:gd name="T52" fmla="*/ 888 w 888"/>
                  <a:gd name="T53" fmla="*/ 368 h 382"/>
                  <a:gd name="T54" fmla="*/ 888 w 888"/>
                  <a:gd name="T55" fmla="*/ 382 h 382"/>
                  <a:gd name="T56" fmla="*/ 0 w 888"/>
                  <a:gd name="T57" fmla="*/ 382 h 382"/>
                  <a:gd name="T58" fmla="*/ 630 w 888"/>
                  <a:gd name="T59" fmla="*/ 0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8"/>
                  <a:gd name="T91" fmla="*/ 0 h 382"/>
                  <a:gd name="T92" fmla="*/ 888 w 888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8" h="382">
                    <a:moveTo>
                      <a:pt x="630" y="0"/>
                    </a:moveTo>
                    <a:lnTo>
                      <a:pt x="648" y="14"/>
                    </a:lnTo>
                    <a:lnTo>
                      <a:pt x="660" y="14"/>
                    </a:lnTo>
                    <a:lnTo>
                      <a:pt x="678" y="42"/>
                    </a:lnTo>
                    <a:lnTo>
                      <a:pt x="696" y="57"/>
                    </a:lnTo>
                    <a:lnTo>
                      <a:pt x="708" y="57"/>
                    </a:lnTo>
                    <a:lnTo>
                      <a:pt x="726" y="71"/>
                    </a:lnTo>
                    <a:lnTo>
                      <a:pt x="744" y="85"/>
                    </a:lnTo>
                    <a:lnTo>
                      <a:pt x="750" y="99"/>
                    </a:lnTo>
                    <a:lnTo>
                      <a:pt x="768" y="113"/>
                    </a:lnTo>
                    <a:lnTo>
                      <a:pt x="780" y="127"/>
                    </a:lnTo>
                    <a:lnTo>
                      <a:pt x="792" y="142"/>
                    </a:lnTo>
                    <a:lnTo>
                      <a:pt x="804" y="156"/>
                    </a:lnTo>
                    <a:lnTo>
                      <a:pt x="816" y="170"/>
                    </a:lnTo>
                    <a:lnTo>
                      <a:pt x="822" y="184"/>
                    </a:lnTo>
                    <a:lnTo>
                      <a:pt x="834" y="198"/>
                    </a:lnTo>
                    <a:lnTo>
                      <a:pt x="846" y="212"/>
                    </a:lnTo>
                    <a:lnTo>
                      <a:pt x="846" y="226"/>
                    </a:lnTo>
                    <a:lnTo>
                      <a:pt x="858" y="241"/>
                    </a:lnTo>
                    <a:lnTo>
                      <a:pt x="864" y="269"/>
                    </a:lnTo>
                    <a:lnTo>
                      <a:pt x="870" y="269"/>
                    </a:lnTo>
                    <a:lnTo>
                      <a:pt x="876" y="297"/>
                    </a:lnTo>
                    <a:lnTo>
                      <a:pt x="876" y="311"/>
                    </a:lnTo>
                    <a:lnTo>
                      <a:pt x="882" y="326"/>
                    </a:lnTo>
                    <a:lnTo>
                      <a:pt x="882" y="340"/>
                    </a:lnTo>
                    <a:lnTo>
                      <a:pt x="888" y="354"/>
                    </a:lnTo>
                    <a:lnTo>
                      <a:pt x="888" y="368"/>
                    </a:lnTo>
                    <a:lnTo>
                      <a:pt x="888" y="382"/>
                    </a:lnTo>
                    <a:lnTo>
                      <a:pt x="0" y="382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88" name="Oval 441"/>
            <p:cNvSpPr>
              <a:spLocks noChangeArrowheads="1"/>
            </p:cNvSpPr>
            <p:nvPr/>
          </p:nvSpPr>
          <p:spPr bwMode="auto">
            <a:xfrm>
              <a:off x="3560" y="1344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9" name="Oval 443"/>
            <p:cNvSpPr>
              <a:spLocks noChangeArrowheads="1"/>
            </p:cNvSpPr>
            <p:nvPr/>
          </p:nvSpPr>
          <p:spPr bwMode="auto">
            <a:xfrm>
              <a:off x="3288" y="1480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454"/>
          <p:cNvGrpSpPr>
            <a:grpSpLocks/>
          </p:cNvGrpSpPr>
          <p:nvPr/>
        </p:nvGrpSpPr>
        <p:grpSpPr bwMode="auto">
          <a:xfrm>
            <a:off x="3779838" y="2420938"/>
            <a:ext cx="1936750" cy="1797050"/>
            <a:chOff x="2426" y="1525"/>
            <a:chExt cx="1220" cy="1132"/>
          </a:xfrm>
        </p:grpSpPr>
        <p:grpSp>
          <p:nvGrpSpPr>
            <p:cNvPr id="15" name="Group 440"/>
            <p:cNvGrpSpPr>
              <a:grpSpLocks/>
            </p:cNvGrpSpPr>
            <p:nvPr/>
          </p:nvGrpSpPr>
          <p:grpSpPr bwMode="auto">
            <a:xfrm>
              <a:off x="2426" y="1525"/>
              <a:ext cx="1220" cy="1132"/>
              <a:chOff x="3424" y="3249"/>
              <a:chExt cx="1220" cy="1132"/>
            </a:xfrm>
          </p:grpSpPr>
          <p:grpSp>
            <p:nvGrpSpPr>
              <p:cNvPr id="16" name="Group 431"/>
              <p:cNvGrpSpPr>
                <a:grpSpLocks/>
              </p:cNvGrpSpPr>
              <p:nvPr/>
            </p:nvGrpSpPr>
            <p:grpSpPr bwMode="auto">
              <a:xfrm>
                <a:off x="4014" y="3249"/>
                <a:ext cx="630" cy="1132"/>
                <a:chOff x="2874" y="2021"/>
                <a:chExt cx="630" cy="1132"/>
              </a:xfrm>
            </p:grpSpPr>
            <p:sp>
              <p:nvSpPr>
                <p:cNvPr id="15385" name="Freeform 426"/>
                <p:cNvSpPr>
                  <a:spLocks/>
                </p:cNvSpPr>
                <p:nvPr/>
              </p:nvSpPr>
              <p:spPr bwMode="auto">
                <a:xfrm>
                  <a:off x="2874" y="2403"/>
                  <a:ext cx="630" cy="750"/>
                </a:xfrm>
                <a:custGeom>
                  <a:avLst/>
                  <a:gdLst>
                    <a:gd name="T0" fmla="*/ 630 w 630"/>
                    <a:gd name="T1" fmla="*/ 0 h 750"/>
                    <a:gd name="T2" fmla="*/ 606 w 630"/>
                    <a:gd name="T3" fmla="*/ 14 h 750"/>
                    <a:gd name="T4" fmla="*/ 594 w 630"/>
                    <a:gd name="T5" fmla="*/ 29 h 750"/>
                    <a:gd name="T6" fmla="*/ 570 w 630"/>
                    <a:gd name="T7" fmla="*/ 43 h 750"/>
                    <a:gd name="T8" fmla="*/ 546 w 630"/>
                    <a:gd name="T9" fmla="*/ 57 h 750"/>
                    <a:gd name="T10" fmla="*/ 534 w 630"/>
                    <a:gd name="T11" fmla="*/ 57 h 750"/>
                    <a:gd name="T12" fmla="*/ 510 w 630"/>
                    <a:gd name="T13" fmla="*/ 71 h 750"/>
                    <a:gd name="T14" fmla="*/ 486 w 630"/>
                    <a:gd name="T15" fmla="*/ 85 h 750"/>
                    <a:gd name="T16" fmla="*/ 468 w 630"/>
                    <a:gd name="T17" fmla="*/ 85 h 750"/>
                    <a:gd name="T18" fmla="*/ 444 w 630"/>
                    <a:gd name="T19" fmla="*/ 99 h 750"/>
                    <a:gd name="T20" fmla="*/ 414 w 630"/>
                    <a:gd name="T21" fmla="*/ 99 h 750"/>
                    <a:gd name="T22" fmla="*/ 402 w 630"/>
                    <a:gd name="T23" fmla="*/ 114 h 750"/>
                    <a:gd name="T24" fmla="*/ 378 w 630"/>
                    <a:gd name="T25" fmla="*/ 114 h 750"/>
                    <a:gd name="T26" fmla="*/ 348 w 630"/>
                    <a:gd name="T27" fmla="*/ 128 h 750"/>
                    <a:gd name="T28" fmla="*/ 336 w 630"/>
                    <a:gd name="T29" fmla="*/ 128 h 750"/>
                    <a:gd name="T30" fmla="*/ 306 w 630"/>
                    <a:gd name="T31" fmla="*/ 128 h 750"/>
                    <a:gd name="T32" fmla="*/ 276 w 630"/>
                    <a:gd name="T33" fmla="*/ 142 h 750"/>
                    <a:gd name="T34" fmla="*/ 258 w 630"/>
                    <a:gd name="T35" fmla="*/ 142 h 750"/>
                    <a:gd name="T36" fmla="*/ 228 w 630"/>
                    <a:gd name="T37" fmla="*/ 142 h 750"/>
                    <a:gd name="T38" fmla="*/ 198 w 630"/>
                    <a:gd name="T39" fmla="*/ 156 h 750"/>
                    <a:gd name="T40" fmla="*/ 186 w 630"/>
                    <a:gd name="T41" fmla="*/ 156 h 750"/>
                    <a:gd name="T42" fmla="*/ 156 w 630"/>
                    <a:gd name="T43" fmla="*/ 156 h 750"/>
                    <a:gd name="T44" fmla="*/ 126 w 630"/>
                    <a:gd name="T45" fmla="*/ 156 h 750"/>
                    <a:gd name="T46" fmla="*/ 108 w 630"/>
                    <a:gd name="T47" fmla="*/ 156 h 750"/>
                    <a:gd name="T48" fmla="*/ 78 w 630"/>
                    <a:gd name="T49" fmla="*/ 170 h 750"/>
                    <a:gd name="T50" fmla="*/ 48 w 630"/>
                    <a:gd name="T51" fmla="*/ 170 h 750"/>
                    <a:gd name="T52" fmla="*/ 30 w 630"/>
                    <a:gd name="T53" fmla="*/ 170 h 750"/>
                    <a:gd name="T54" fmla="*/ 0 w 630"/>
                    <a:gd name="T55" fmla="*/ 170 h 750"/>
                    <a:gd name="T56" fmla="*/ 0 w 630"/>
                    <a:gd name="T57" fmla="*/ 750 h 750"/>
                    <a:gd name="T58" fmla="*/ 30 w 630"/>
                    <a:gd name="T59" fmla="*/ 750 h 750"/>
                    <a:gd name="T60" fmla="*/ 48 w 630"/>
                    <a:gd name="T61" fmla="*/ 750 h 750"/>
                    <a:gd name="T62" fmla="*/ 78 w 630"/>
                    <a:gd name="T63" fmla="*/ 750 h 750"/>
                    <a:gd name="T64" fmla="*/ 108 w 630"/>
                    <a:gd name="T65" fmla="*/ 736 h 750"/>
                    <a:gd name="T66" fmla="*/ 126 w 630"/>
                    <a:gd name="T67" fmla="*/ 736 h 750"/>
                    <a:gd name="T68" fmla="*/ 156 w 630"/>
                    <a:gd name="T69" fmla="*/ 736 h 750"/>
                    <a:gd name="T70" fmla="*/ 186 w 630"/>
                    <a:gd name="T71" fmla="*/ 736 h 750"/>
                    <a:gd name="T72" fmla="*/ 198 w 630"/>
                    <a:gd name="T73" fmla="*/ 736 h 750"/>
                    <a:gd name="T74" fmla="*/ 228 w 630"/>
                    <a:gd name="T75" fmla="*/ 722 h 750"/>
                    <a:gd name="T76" fmla="*/ 258 w 630"/>
                    <a:gd name="T77" fmla="*/ 722 h 750"/>
                    <a:gd name="T78" fmla="*/ 276 w 630"/>
                    <a:gd name="T79" fmla="*/ 722 h 750"/>
                    <a:gd name="T80" fmla="*/ 306 w 630"/>
                    <a:gd name="T81" fmla="*/ 708 h 750"/>
                    <a:gd name="T82" fmla="*/ 336 w 630"/>
                    <a:gd name="T83" fmla="*/ 708 h 750"/>
                    <a:gd name="T84" fmla="*/ 348 w 630"/>
                    <a:gd name="T85" fmla="*/ 708 h 750"/>
                    <a:gd name="T86" fmla="*/ 378 w 630"/>
                    <a:gd name="T87" fmla="*/ 694 h 750"/>
                    <a:gd name="T88" fmla="*/ 402 w 630"/>
                    <a:gd name="T89" fmla="*/ 694 h 750"/>
                    <a:gd name="T90" fmla="*/ 414 w 630"/>
                    <a:gd name="T91" fmla="*/ 680 h 750"/>
                    <a:gd name="T92" fmla="*/ 444 w 630"/>
                    <a:gd name="T93" fmla="*/ 680 h 750"/>
                    <a:gd name="T94" fmla="*/ 468 w 630"/>
                    <a:gd name="T95" fmla="*/ 666 h 750"/>
                    <a:gd name="T96" fmla="*/ 486 w 630"/>
                    <a:gd name="T97" fmla="*/ 666 h 750"/>
                    <a:gd name="T98" fmla="*/ 510 w 630"/>
                    <a:gd name="T99" fmla="*/ 651 h 750"/>
                    <a:gd name="T100" fmla="*/ 534 w 630"/>
                    <a:gd name="T101" fmla="*/ 637 h 750"/>
                    <a:gd name="T102" fmla="*/ 546 w 630"/>
                    <a:gd name="T103" fmla="*/ 637 h 750"/>
                    <a:gd name="T104" fmla="*/ 570 w 630"/>
                    <a:gd name="T105" fmla="*/ 623 h 750"/>
                    <a:gd name="T106" fmla="*/ 594 w 630"/>
                    <a:gd name="T107" fmla="*/ 609 h 750"/>
                    <a:gd name="T108" fmla="*/ 606 w 630"/>
                    <a:gd name="T109" fmla="*/ 595 h 750"/>
                    <a:gd name="T110" fmla="*/ 630 w 630"/>
                    <a:gd name="T111" fmla="*/ 581 h 750"/>
                    <a:gd name="T112" fmla="*/ 630 w 630"/>
                    <a:gd name="T113" fmla="*/ 0 h 75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30"/>
                    <a:gd name="T172" fmla="*/ 0 h 750"/>
                    <a:gd name="T173" fmla="*/ 630 w 630"/>
                    <a:gd name="T174" fmla="*/ 750 h 75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30" h="750">
                      <a:moveTo>
                        <a:pt x="630" y="0"/>
                      </a:moveTo>
                      <a:lnTo>
                        <a:pt x="606" y="14"/>
                      </a:lnTo>
                      <a:lnTo>
                        <a:pt x="594" y="29"/>
                      </a:lnTo>
                      <a:lnTo>
                        <a:pt x="570" y="43"/>
                      </a:lnTo>
                      <a:lnTo>
                        <a:pt x="546" y="57"/>
                      </a:lnTo>
                      <a:lnTo>
                        <a:pt x="534" y="57"/>
                      </a:lnTo>
                      <a:lnTo>
                        <a:pt x="510" y="71"/>
                      </a:lnTo>
                      <a:lnTo>
                        <a:pt x="486" y="85"/>
                      </a:lnTo>
                      <a:lnTo>
                        <a:pt x="468" y="85"/>
                      </a:lnTo>
                      <a:lnTo>
                        <a:pt x="444" y="99"/>
                      </a:lnTo>
                      <a:lnTo>
                        <a:pt x="414" y="99"/>
                      </a:lnTo>
                      <a:lnTo>
                        <a:pt x="402" y="114"/>
                      </a:lnTo>
                      <a:lnTo>
                        <a:pt x="378" y="114"/>
                      </a:lnTo>
                      <a:lnTo>
                        <a:pt x="348" y="128"/>
                      </a:lnTo>
                      <a:lnTo>
                        <a:pt x="336" y="128"/>
                      </a:lnTo>
                      <a:lnTo>
                        <a:pt x="306" y="128"/>
                      </a:lnTo>
                      <a:lnTo>
                        <a:pt x="276" y="142"/>
                      </a:lnTo>
                      <a:lnTo>
                        <a:pt x="258" y="142"/>
                      </a:lnTo>
                      <a:lnTo>
                        <a:pt x="228" y="142"/>
                      </a:lnTo>
                      <a:lnTo>
                        <a:pt x="198" y="156"/>
                      </a:lnTo>
                      <a:lnTo>
                        <a:pt x="186" y="156"/>
                      </a:lnTo>
                      <a:lnTo>
                        <a:pt x="156" y="156"/>
                      </a:lnTo>
                      <a:lnTo>
                        <a:pt x="126" y="156"/>
                      </a:lnTo>
                      <a:lnTo>
                        <a:pt x="108" y="156"/>
                      </a:lnTo>
                      <a:lnTo>
                        <a:pt x="78" y="170"/>
                      </a:lnTo>
                      <a:lnTo>
                        <a:pt x="48" y="170"/>
                      </a:lnTo>
                      <a:lnTo>
                        <a:pt x="30" y="170"/>
                      </a:lnTo>
                      <a:lnTo>
                        <a:pt x="0" y="170"/>
                      </a:lnTo>
                      <a:lnTo>
                        <a:pt x="0" y="750"/>
                      </a:lnTo>
                      <a:lnTo>
                        <a:pt x="30" y="750"/>
                      </a:lnTo>
                      <a:lnTo>
                        <a:pt x="48" y="750"/>
                      </a:lnTo>
                      <a:lnTo>
                        <a:pt x="78" y="750"/>
                      </a:lnTo>
                      <a:lnTo>
                        <a:pt x="108" y="736"/>
                      </a:lnTo>
                      <a:lnTo>
                        <a:pt x="126" y="736"/>
                      </a:lnTo>
                      <a:lnTo>
                        <a:pt x="156" y="736"/>
                      </a:lnTo>
                      <a:lnTo>
                        <a:pt x="186" y="736"/>
                      </a:lnTo>
                      <a:lnTo>
                        <a:pt x="198" y="736"/>
                      </a:lnTo>
                      <a:lnTo>
                        <a:pt x="228" y="722"/>
                      </a:lnTo>
                      <a:lnTo>
                        <a:pt x="258" y="722"/>
                      </a:lnTo>
                      <a:lnTo>
                        <a:pt x="276" y="722"/>
                      </a:lnTo>
                      <a:lnTo>
                        <a:pt x="306" y="708"/>
                      </a:lnTo>
                      <a:lnTo>
                        <a:pt x="336" y="708"/>
                      </a:lnTo>
                      <a:lnTo>
                        <a:pt x="348" y="708"/>
                      </a:lnTo>
                      <a:lnTo>
                        <a:pt x="378" y="694"/>
                      </a:lnTo>
                      <a:lnTo>
                        <a:pt x="402" y="694"/>
                      </a:lnTo>
                      <a:lnTo>
                        <a:pt x="414" y="680"/>
                      </a:lnTo>
                      <a:lnTo>
                        <a:pt x="444" y="680"/>
                      </a:lnTo>
                      <a:lnTo>
                        <a:pt x="468" y="666"/>
                      </a:lnTo>
                      <a:lnTo>
                        <a:pt x="486" y="666"/>
                      </a:lnTo>
                      <a:lnTo>
                        <a:pt x="510" y="651"/>
                      </a:lnTo>
                      <a:lnTo>
                        <a:pt x="534" y="637"/>
                      </a:lnTo>
                      <a:lnTo>
                        <a:pt x="546" y="637"/>
                      </a:lnTo>
                      <a:lnTo>
                        <a:pt x="570" y="623"/>
                      </a:lnTo>
                      <a:lnTo>
                        <a:pt x="594" y="609"/>
                      </a:lnTo>
                      <a:lnTo>
                        <a:pt x="606" y="595"/>
                      </a:lnTo>
                      <a:lnTo>
                        <a:pt x="630" y="581"/>
                      </a:lnTo>
                      <a:lnTo>
                        <a:pt x="630" y="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6" name="Freeform 427"/>
                <p:cNvSpPr>
                  <a:spLocks/>
                </p:cNvSpPr>
                <p:nvPr/>
              </p:nvSpPr>
              <p:spPr bwMode="auto">
                <a:xfrm>
                  <a:off x="2874" y="2021"/>
                  <a:ext cx="630" cy="552"/>
                </a:xfrm>
                <a:custGeom>
                  <a:avLst/>
                  <a:gdLst>
                    <a:gd name="T0" fmla="*/ 630 w 630"/>
                    <a:gd name="T1" fmla="*/ 382 h 552"/>
                    <a:gd name="T2" fmla="*/ 606 w 630"/>
                    <a:gd name="T3" fmla="*/ 396 h 552"/>
                    <a:gd name="T4" fmla="*/ 594 w 630"/>
                    <a:gd name="T5" fmla="*/ 411 h 552"/>
                    <a:gd name="T6" fmla="*/ 570 w 630"/>
                    <a:gd name="T7" fmla="*/ 425 h 552"/>
                    <a:gd name="T8" fmla="*/ 546 w 630"/>
                    <a:gd name="T9" fmla="*/ 439 h 552"/>
                    <a:gd name="T10" fmla="*/ 534 w 630"/>
                    <a:gd name="T11" fmla="*/ 439 h 552"/>
                    <a:gd name="T12" fmla="*/ 510 w 630"/>
                    <a:gd name="T13" fmla="*/ 453 h 552"/>
                    <a:gd name="T14" fmla="*/ 486 w 630"/>
                    <a:gd name="T15" fmla="*/ 467 h 552"/>
                    <a:gd name="T16" fmla="*/ 468 w 630"/>
                    <a:gd name="T17" fmla="*/ 467 h 552"/>
                    <a:gd name="T18" fmla="*/ 444 w 630"/>
                    <a:gd name="T19" fmla="*/ 481 h 552"/>
                    <a:gd name="T20" fmla="*/ 414 w 630"/>
                    <a:gd name="T21" fmla="*/ 481 h 552"/>
                    <a:gd name="T22" fmla="*/ 402 w 630"/>
                    <a:gd name="T23" fmla="*/ 496 h 552"/>
                    <a:gd name="T24" fmla="*/ 378 w 630"/>
                    <a:gd name="T25" fmla="*/ 496 h 552"/>
                    <a:gd name="T26" fmla="*/ 348 w 630"/>
                    <a:gd name="T27" fmla="*/ 510 h 552"/>
                    <a:gd name="T28" fmla="*/ 336 w 630"/>
                    <a:gd name="T29" fmla="*/ 510 h 552"/>
                    <a:gd name="T30" fmla="*/ 306 w 630"/>
                    <a:gd name="T31" fmla="*/ 510 h 552"/>
                    <a:gd name="T32" fmla="*/ 276 w 630"/>
                    <a:gd name="T33" fmla="*/ 524 h 552"/>
                    <a:gd name="T34" fmla="*/ 258 w 630"/>
                    <a:gd name="T35" fmla="*/ 524 h 552"/>
                    <a:gd name="T36" fmla="*/ 228 w 630"/>
                    <a:gd name="T37" fmla="*/ 524 h 552"/>
                    <a:gd name="T38" fmla="*/ 198 w 630"/>
                    <a:gd name="T39" fmla="*/ 538 h 552"/>
                    <a:gd name="T40" fmla="*/ 186 w 630"/>
                    <a:gd name="T41" fmla="*/ 538 h 552"/>
                    <a:gd name="T42" fmla="*/ 156 w 630"/>
                    <a:gd name="T43" fmla="*/ 538 h 552"/>
                    <a:gd name="T44" fmla="*/ 126 w 630"/>
                    <a:gd name="T45" fmla="*/ 538 h 552"/>
                    <a:gd name="T46" fmla="*/ 108 w 630"/>
                    <a:gd name="T47" fmla="*/ 538 h 552"/>
                    <a:gd name="T48" fmla="*/ 78 w 630"/>
                    <a:gd name="T49" fmla="*/ 552 h 552"/>
                    <a:gd name="T50" fmla="*/ 48 w 630"/>
                    <a:gd name="T51" fmla="*/ 552 h 552"/>
                    <a:gd name="T52" fmla="*/ 30 w 630"/>
                    <a:gd name="T53" fmla="*/ 552 h 552"/>
                    <a:gd name="T54" fmla="*/ 0 w 630"/>
                    <a:gd name="T55" fmla="*/ 552 h 552"/>
                    <a:gd name="T56" fmla="*/ 0 w 630"/>
                    <a:gd name="T57" fmla="*/ 0 h 552"/>
                    <a:gd name="T58" fmla="*/ 630 w 630"/>
                    <a:gd name="T59" fmla="*/ 382 h 5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30"/>
                    <a:gd name="T91" fmla="*/ 0 h 552"/>
                    <a:gd name="T92" fmla="*/ 630 w 630"/>
                    <a:gd name="T93" fmla="*/ 552 h 5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30" h="552">
                      <a:moveTo>
                        <a:pt x="630" y="382"/>
                      </a:moveTo>
                      <a:lnTo>
                        <a:pt x="606" y="396"/>
                      </a:lnTo>
                      <a:lnTo>
                        <a:pt x="594" y="411"/>
                      </a:lnTo>
                      <a:lnTo>
                        <a:pt x="570" y="425"/>
                      </a:lnTo>
                      <a:lnTo>
                        <a:pt x="546" y="439"/>
                      </a:lnTo>
                      <a:lnTo>
                        <a:pt x="534" y="439"/>
                      </a:lnTo>
                      <a:lnTo>
                        <a:pt x="510" y="453"/>
                      </a:lnTo>
                      <a:lnTo>
                        <a:pt x="486" y="467"/>
                      </a:lnTo>
                      <a:lnTo>
                        <a:pt x="468" y="467"/>
                      </a:lnTo>
                      <a:lnTo>
                        <a:pt x="444" y="481"/>
                      </a:lnTo>
                      <a:lnTo>
                        <a:pt x="414" y="481"/>
                      </a:lnTo>
                      <a:lnTo>
                        <a:pt x="402" y="496"/>
                      </a:lnTo>
                      <a:lnTo>
                        <a:pt x="378" y="496"/>
                      </a:lnTo>
                      <a:lnTo>
                        <a:pt x="348" y="510"/>
                      </a:lnTo>
                      <a:lnTo>
                        <a:pt x="336" y="510"/>
                      </a:lnTo>
                      <a:lnTo>
                        <a:pt x="306" y="510"/>
                      </a:lnTo>
                      <a:lnTo>
                        <a:pt x="276" y="524"/>
                      </a:lnTo>
                      <a:lnTo>
                        <a:pt x="258" y="524"/>
                      </a:lnTo>
                      <a:lnTo>
                        <a:pt x="228" y="524"/>
                      </a:lnTo>
                      <a:lnTo>
                        <a:pt x="198" y="538"/>
                      </a:lnTo>
                      <a:lnTo>
                        <a:pt x="186" y="538"/>
                      </a:lnTo>
                      <a:lnTo>
                        <a:pt x="156" y="538"/>
                      </a:lnTo>
                      <a:lnTo>
                        <a:pt x="126" y="538"/>
                      </a:lnTo>
                      <a:lnTo>
                        <a:pt x="108" y="538"/>
                      </a:lnTo>
                      <a:lnTo>
                        <a:pt x="78" y="552"/>
                      </a:lnTo>
                      <a:lnTo>
                        <a:pt x="48" y="552"/>
                      </a:lnTo>
                      <a:lnTo>
                        <a:pt x="30" y="552"/>
                      </a:lnTo>
                      <a:lnTo>
                        <a:pt x="0" y="552"/>
                      </a:lnTo>
                      <a:lnTo>
                        <a:pt x="0" y="0"/>
                      </a:lnTo>
                      <a:lnTo>
                        <a:pt x="630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430"/>
              <p:cNvGrpSpPr>
                <a:grpSpLocks/>
              </p:cNvGrpSpPr>
              <p:nvPr/>
            </p:nvGrpSpPr>
            <p:grpSpPr bwMode="auto">
              <a:xfrm>
                <a:off x="3424" y="3249"/>
                <a:ext cx="624" cy="1132"/>
                <a:chOff x="2250" y="2021"/>
                <a:chExt cx="624" cy="1132"/>
              </a:xfrm>
            </p:grpSpPr>
            <p:sp>
              <p:nvSpPr>
                <p:cNvPr id="15383" name="Freeform 428"/>
                <p:cNvSpPr>
                  <a:spLocks/>
                </p:cNvSpPr>
                <p:nvPr/>
              </p:nvSpPr>
              <p:spPr bwMode="auto">
                <a:xfrm>
                  <a:off x="2250" y="2403"/>
                  <a:ext cx="624" cy="750"/>
                </a:xfrm>
                <a:custGeom>
                  <a:avLst/>
                  <a:gdLst>
                    <a:gd name="T0" fmla="*/ 624 w 624"/>
                    <a:gd name="T1" fmla="*/ 170 h 750"/>
                    <a:gd name="T2" fmla="*/ 594 w 624"/>
                    <a:gd name="T3" fmla="*/ 170 h 750"/>
                    <a:gd name="T4" fmla="*/ 582 w 624"/>
                    <a:gd name="T5" fmla="*/ 170 h 750"/>
                    <a:gd name="T6" fmla="*/ 546 w 624"/>
                    <a:gd name="T7" fmla="*/ 170 h 750"/>
                    <a:gd name="T8" fmla="*/ 516 w 624"/>
                    <a:gd name="T9" fmla="*/ 156 h 750"/>
                    <a:gd name="T10" fmla="*/ 504 w 624"/>
                    <a:gd name="T11" fmla="*/ 156 h 750"/>
                    <a:gd name="T12" fmla="*/ 474 w 624"/>
                    <a:gd name="T13" fmla="*/ 156 h 750"/>
                    <a:gd name="T14" fmla="*/ 444 w 624"/>
                    <a:gd name="T15" fmla="*/ 156 h 750"/>
                    <a:gd name="T16" fmla="*/ 426 w 624"/>
                    <a:gd name="T17" fmla="*/ 156 h 750"/>
                    <a:gd name="T18" fmla="*/ 396 w 624"/>
                    <a:gd name="T19" fmla="*/ 142 h 750"/>
                    <a:gd name="T20" fmla="*/ 366 w 624"/>
                    <a:gd name="T21" fmla="*/ 142 h 750"/>
                    <a:gd name="T22" fmla="*/ 354 w 624"/>
                    <a:gd name="T23" fmla="*/ 142 h 750"/>
                    <a:gd name="T24" fmla="*/ 324 w 624"/>
                    <a:gd name="T25" fmla="*/ 128 h 750"/>
                    <a:gd name="T26" fmla="*/ 294 w 624"/>
                    <a:gd name="T27" fmla="*/ 128 h 750"/>
                    <a:gd name="T28" fmla="*/ 282 w 624"/>
                    <a:gd name="T29" fmla="*/ 128 h 750"/>
                    <a:gd name="T30" fmla="*/ 252 w 624"/>
                    <a:gd name="T31" fmla="*/ 114 h 750"/>
                    <a:gd name="T32" fmla="*/ 222 w 624"/>
                    <a:gd name="T33" fmla="*/ 114 h 750"/>
                    <a:gd name="T34" fmla="*/ 210 w 624"/>
                    <a:gd name="T35" fmla="*/ 99 h 750"/>
                    <a:gd name="T36" fmla="*/ 180 w 624"/>
                    <a:gd name="T37" fmla="*/ 99 h 750"/>
                    <a:gd name="T38" fmla="*/ 156 w 624"/>
                    <a:gd name="T39" fmla="*/ 85 h 750"/>
                    <a:gd name="T40" fmla="*/ 144 w 624"/>
                    <a:gd name="T41" fmla="*/ 85 h 750"/>
                    <a:gd name="T42" fmla="*/ 120 w 624"/>
                    <a:gd name="T43" fmla="*/ 71 h 750"/>
                    <a:gd name="T44" fmla="*/ 90 w 624"/>
                    <a:gd name="T45" fmla="*/ 57 h 750"/>
                    <a:gd name="T46" fmla="*/ 78 w 624"/>
                    <a:gd name="T47" fmla="*/ 57 h 750"/>
                    <a:gd name="T48" fmla="*/ 54 w 624"/>
                    <a:gd name="T49" fmla="*/ 43 h 750"/>
                    <a:gd name="T50" fmla="*/ 36 w 624"/>
                    <a:gd name="T51" fmla="*/ 29 h 750"/>
                    <a:gd name="T52" fmla="*/ 24 w 624"/>
                    <a:gd name="T53" fmla="*/ 14 h 750"/>
                    <a:gd name="T54" fmla="*/ 0 w 624"/>
                    <a:gd name="T55" fmla="*/ 0 h 750"/>
                    <a:gd name="T56" fmla="*/ 0 w 624"/>
                    <a:gd name="T57" fmla="*/ 581 h 750"/>
                    <a:gd name="T58" fmla="*/ 24 w 624"/>
                    <a:gd name="T59" fmla="*/ 595 h 750"/>
                    <a:gd name="T60" fmla="*/ 36 w 624"/>
                    <a:gd name="T61" fmla="*/ 609 h 750"/>
                    <a:gd name="T62" fmla="*/ 54 w 624"/>
                    <a:gd name="T63" fmla="*/ 623 h 750"/>
                    <a:gd name="T64" fmla="*/ 78 w 624"/>
                    <a:gd name="T65" fmla="*/ 637 h 750"/>
                    <a:gd name="T66" fmla="*/ 90 w 624"/>
                    <a:gd name="T67" fmla="*/ 637 h 750"/>
                    <a:gd name="T68" fmla="*/ 120 w 624"/>
                    <a:gd name="T69" fmla="*/ 651 h 750"/>
                    <a:gd name="T70" fmla="*/ 144 w 624"/>
                    <a:gd name="T71" fmla="*/ 666 h 750"/>
                    <a:gd name="T72" fmla="*/ 156 w 624"/>
                    <a:gd name="T73" fmla="*/ 666 h 750"/>
                    <a:gd name="T74" fmla="*/ 180 w 624"/>
                    <a:gd name="T75" fmla="*/ 680 h 750"/>
                    <a:gd name="T76" fmla="*/ 210 w 624"/>
                    <a:gd name="T77" fmla="*/ 680 h 750"/>
                    <a:gd name="T78" fmla="*/ 222 w 624"/>
                    <a:gd name="T79" fmla="*/ 694 h 750"/>
                    <a:gd name="T80" fmla="*/ 252 w 624"/>
                    <a:gd name="T81" fmla="*/ 694 h 750"/>
                    <a:gd name="T82" fmla="*/ 282 w 624"/>
                    <a:gd name="T83" fmla="*/ 708 h 750"/>
                    <a:gd name="T84" fmla="*/ 294 w 624"/>
                    <a:gd name="T85" fmla="*/ 708 h 750"/>
                    <a:gd name="T86" fmla="*/ 324 w 624"/>
                    <a:gd name="T87" fmla="*/ 708 h 750"/>
                    <a:gd name="T88" fmla="*/ 354 w 624"/>
                    <a:gd name="T89" fmla="*/ 722 h 750"/>
                    <a:gd name="T90" fmla="*/ 366 w 624"/>
                    <a:gd name="T91" fmla="*/ 722 h 750"/>
                    <a:gd name="T92" fmla="*/ 396 w 624"/>
                    <a:gd name="T93" fmla="*/ 722 h 750"/>
                    <a:gd name="T94" fmla="*/ 426 w 624"/>
                    <a:gd name="T95" fmla="*/ 736 h 750"/>
                    <a:gd name="T96" fmla="*/ 444 w 624"/>
                    <a:gd name="T97" fmla="*/ 736 h 750"/>
                    <a:gd name="T98" fmla="*/ 474 w 624"/>
                    <a:gd name="T99" fmla="*/ 736 h 750"/>
                    <a:gd name="T100" fmla="*/ 504 w 624"/>
                    <a:gd name="T101" fmla="*/ 736 h 750"/>
                    <a:gd name="T102" fmla="*/ 516 w 624"/>
                    <a:gd name="T103" fmla="*/ 736 h 750"/>
                    <a:gd name="T104" fmla="*/ 546 w 624"/>
                    <a:gd name="T105" fmla="*/ 750 h 750"/>
                    <a:gd name="T106" fmla="*/ 582 w 624"/>
                    <a:gd name="T107" fmla="*/ 750 h 750"/>
                    <a:gd name="T108" fmla="*/ 594 w 624"/>
                    <a:gd name="T109" fmla="*/ 750 h 750"/>
                    <a:gd name="T110" fmla="*/ 624 w 624"/>
                    <a:gd name="T111" fmla="*/ 750 h 750"/>
                    <a:gd name="T112" fmla="*/ 624 w 624"/>
                    <a:gd name="T113" fmla="*/ 170 h 75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24"/>
                    <a:gd name="T172" fmla="*/ 0 h 750"/>
                    <a:gd name="T173" fmla="*/ 624 w 624"/>
                    <a:gd name="T174" fmla="*/ 750 h 75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24" h="750">
                      <a:moveTo>
                        <a:pt x="624" y="170"/>
                      </a:moveTo>
                      <a:lnTo>
                        <a:pt x="594" y="170"/>
                      </a:lnTo>
                      <a:lnTo>
                        <a:pt x="582" y="170"/>
                      </a:lnTo>
                      <a:lnTo>
                        <a:pt x="546" y="170"/>
                      </a:lnTo>
                      <a:lnTo>
                        <a:pt x="516" y="156"/>
                      </a:lnTo>
                      <a:lnTo>
                        <a:pt x="504" y="156"/>
                      </a:lnTo>
                      <a:lnTo>
                        <a:pt x="474" y="156"/>
                      </a:lnTo>
                      <a:lnTo>
                        <a:pt x="444" y="156"/>
                      </a:lnTo>
                      <a:lnTo>
                        <a:pt x="426" y="156"/>
                      </a:lnTo>
                      <a:lnTo>
                        <a:pt x="396" y="142"/>
                      </a:lnTo>
                      <a:lnTo>
                        <a:pt x="366" y="142"/>
                      </a:lnTo>
                      <a:lnTo>
                        <a:pt x="354" y="142"/>
                      </a:lnTo>
                      <a:lnTo>
                        <a:pt x="324" y="128"/>
                      </a:lnTo>
                      <a:lnTo>
                        <a:pt x="294" y="128"/>
                      </a:lnTo>
                      <a:lnTo>
                        <a:pt x="282" y="128"/>
                      </a:lnTo>
                      <a:lnTo>
                        <a:pt x="252" y="114"/>
                      </a:lnTo>
                      <a:lnTo>
                        <a:pt x="222" y="114"/>
                      </a:lnTo>
                      <a:lnTo>
                        <a:pt x="210" y="99"/>
                      </a:lnTo>
                      <a:lnTo>
                        <a:pt x="180" y="99"/>
                      </a:lnTo>
                      <a:lnTo>
                        <a:pt x="156" y="85"/>
                      </a:lnTo>
                      <a:lnTo>
                        <a:pt x="144" y="85"/>
                      </a:lnTo>
                      <a:lnTo>
                        <a:pt x="120" y="71"/>
                      </a:lnTo>
                      <a:lnTo>
                        <a:pt x="90" y="57"/>
                      </a:lnTo>
                      <a:lnTo>
                        <a:pt x="78" y="57"/>
                      </a:lnTo>
                      <a:lnTo>
                        <a:pt x="54" y="43"/>
                      </a:lnTo>
                      <a:lnTo>
                        <a:pt x="36" y="29"/>
                      </a:lnTo>
                      <a:lnTo>
                        <a:pt x="24" y="14"/>
                      </a:lnTo>
                      <a:lnTo>
                        <a:pt x="0" y="0"/>
                      </a:lnTo>
                      <a:lnTo>
                        <a:pt x="0" y="581"/>
                      </a:lnTo>
                      <a:lnTo>
                        <a:pt x="24" y="595"/>
                      </a:lnTo>
                      <a:lnTo>
                        <a:pt x="36" y="609"/>
                      </a:lnTo>
                      <a:lnTo>
                        <a:pt x="54" y="623"/>
                      </a:lnTo>
                      <a:lnTo>
                        <a:pt x="78" y="637"/>
                      </a:lnTo>
                      <a:lnTo>
                        <a:pt x="90" y="637"/>
                      </a:lnTo>
                      <a:lnTo>
                        <a:pt x="120" y="651"/>
                      </a:lnTo>
                      <a:lnTo>
                        <a:pt x="144" y="666"/>
                      </a:lnTo>
                      <a:lnTo>
                        <a:pt x="156" y="666"/>
                      </a:lnTo>
                      <a:lnTo>
                        <a:pt x="180" y="680"/>
                      </a:lnTo>
                      <a:lnTo>
                        <a:pt x="210" y="680"/>
                      </a:lnTo>
                      <a:lnTo>
                        <a:pt x="222" y="694"/>
                      </a:lnTo>
                      <a:lnTo>
                        <a:pt x="252" y="694"/>
                      </a:lnTo>
                      <a:lnTo>
                        <a:pt x="282" y="708"/>
                      </a:lnTo>
                      <a:lnTo>
                        <a:pt x="294" y="708"/>
                      </a:lnTo>
                      <a:lnTo>
                        <a:pt x="324" y="708"/>
                      </a:lnTo>
                      <a:lnTo>
                        <a:pt x="354" y="722"/>
                      </a:lnTo>
                      <a:lnTo>
                        <a:pt x="366" y="722"/>
                      </a:lnTo>
                      <a:lnTo>
                        <a:pt x="396" y="722"/>
                      </a:lnTo>
                      <a:lnTo>
                        <a:pt x="426" y="736"/>
                      </a:lnTo>
                      <a:lnTo>
                        <a:pt x="444" y="736"/>
                      </a:lnTo>
                      <a:lnTo>
                        <a:pt x="474" y="736"/>
                      </a:lnTo>
                      <a:lnTo>
                        <a:pt x="504" y="736"/>
                      </a:lnTo>
                      <a:lnTo>
                        <a:pt x="516" y="736"/>
                      </a:lnTo>
                      <a:lnTo>
                        <a:pt x="546" y="750"/>
                      </a:lnTo>
                      <a:lnTo>
                        <a:pt x="582" y="750"/>
                      </a:lnTo>
                      <a:lnTo>
                        <a:pt x="594" y="750"/>
                      </a:lnTo>
                      <a:lnTo>
                        <a:pt x="624" y="750"/>
                      </a:lnTo>
                      <a:lnTo>
                        <a:pt x="624" y="17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4" name="Freeform 429"/>
                <p:cNvSpPr>
                  <a:spLocks/>
                </p:cNvSpPr>
                <p:nvPr/>
              </p:nvSpPr>
              <p:spPr bwMode="auto">
                <a:xfrm>
                  <a:off x="2250" y="2021"/>
                  <a:ext cx="624" cy="552"/>
                </a:xfrm>
                <a:custGeom>
                  <a:avLst/>
                  <a:gdLst>
                    <a:gd name="T0" fmla="*/ 624 w 624"/>
                    <a:gd name="T1" fmla="*/ 552 h 552"/>
                    <a:gd name="T2" fmla="*/ 594 w 624"/>
                    <a:gd name="T3" fmla="*/ 552 h 552"/>
                    <a:gd name="T4" fmla="*/ 582 w 624"/>
                    <a:gd name="T5" fmla="*/ 552 h 552"/>
                    <a:gd name="T6" fmla="*/ 546 w 624"/>
                    <a:gd name="T7" fmla="*/ 552 h 552"/>
                    <a:gd name="T8" fmla="*/ 516 w 624"/>
                    <a:gd name="T9" fmla="*/ 538 h 552"/>
                    <a:gd name="T10" fmla="*/ 504 w 624"/>
                    <a:gd name="T11" fmla="*/ 538 h 552"/>
                    <a:gd name="T12" fmla="*/ 474 w 624"/>
                    <a:gd name="T13" fmla="*/ 538 h 552"/>
                    <a:gd name="T14" fmla="*/ 444 w 624"/>
                    <a:gd name="T15" fmla="*/ 538 h 552"/>
                    <a:gd name="T16" fmla="*/ 426 w 624"/>
                    <a:gd name="T17" fmla="*/ 538 h 552"/>
                    <a:gd name="T18" fmla="*/ 396 w 624"/>
                    <a:gd name="T19" fmla="*/ 524 h 552"/>
                    <a:gd name="T20" fmla="*/ 366 w 624"/>
                    <a:gd name="T21" fmla="*/ 524 h 552"/>
                    <a:gd name="T22" fmla="*/ 354 w 624"/>
                    <a:gd name="T23" fmla="*/ 524 h 552"/>
                    <a:gd name="T24" fmla="*/ 324 w 624"/>
                    <a:gd name="T25" fmla="*/ 510 h 552"/>
                    <a:gd name="T26" fmla="*/ 294 w 624"/>
                    <a:gd name="T27" fmla="*/ 510 h 552"/>
                    <a:gd name="T28" fmla="*/ 282 w 624"/>
                    <a:gd name="T29" fmla="*/ 510 h 552"/>
                    <a:gd name="T30" fmla="*/ 252 w 624"/>
                    <a:gd name="T31" fmla="*/ 496 h 552"/>
                    <a:gd name="T32" fmla="*/ 222 w 624"/>
                    <a:gd name="T33" fmla="*/ 496 h 552"/>
                    <a:gd name="T34" fmla="*/ 210 w 624"/>
                    <a:gd name="T35" fmla="*/ 481 h 552"/>
                    <a:gd name="T36" fmla="*/ 180 w 624"/>
                    <a:gd name="T37" fmla="*/ 481 h 552"/>
                    <a:gd name="T38" fmla="*/ 156 w 624"/>
                    <a:gd name="T39" fmla="*/ 467 h 552"/>
                    <a:gd name="T40" fmla="*/ 144 w 624"/>
                    <a:gd name="T41" fmla="*/ 467 h 552"/>
                    <a:gd name="T42" fmla="*/ 120 w 624"/>
                    <a:gd name="T43" fmla="*/ 453 h 552"/>
                    <a:gd name="T44" fmla="*/ 90 w 624"/>
                    <a:gd name="T45" fmla="*/ 439 h 552"/>
                    <a:gd name="T46" fmla="*/ 78 w 624"/>
                    <a:gd name="T47" fmla="*/ 439 h 552"/>
                    <a:gd name="T48" fmla="*/ 54 w 624"/>
                    <a:gd name="T49" fmla="*/ 425 h 552"/>
                    <a:gd name="T50" fmla="*/ 36 w 624"/>
                    <a:gd name="T51" fmla="*/ 411 h 552"/>
                    <a:gd name="T52" fmla="*/ 24 w 624"/>
                    <a:gd name="T53" fmla="*/ 396 h 552"/>
                    <a:gd name="T54" fmla="*/ 0 w 624"/>
                    <a:gd name="T55" fmla="*/ 382 h 552"/>
                    <a:gd name="T56" fmla="*/ 624 w 624"/>
                    <a:gd name="T57" fmla="*/ 0 h 552"/>
                    <a:gd name="T58" fmla="*/ 624 w 624"/>
                    <a:gd name="T59" fmla="*/ 552 h 5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24"/>
                    <a:gd name="T91" fmla="*/ 0 h 552"/>
                    <a:gd name="T92" fmla="*/ 624 w 624"/>
                    <a:gd name="T93" fmla="*/ 552 h 5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24" h="552">
                      <a:moveTo>
                        <a:pt x="624" y="552"/>
                      </a:moveTo>
                      <a:lnTo>
                        <a:pt x="594" y="552"/>
                      </a:lnTo>
                      <a:lnTo>
                        <a:pt x="582" y="552"/>
                      </a:lnTo>
                      <a:lnTo>
                        <a:pt x="546" y="552"/>
                      </a:lnTo>
                      <a:lnTo>
                        <a:pt x="516" y="538"/>
                      </a:lnTo>
                      <a:lnTo>
                        <a:pt x="504" y="538"/>
                      </a:lnTo>
                      <a:lnTo>
                        <a:pt x="474" y="538"/>
                      </a:lnTo>
                      <a:lnTo>
                        <a:pt x="444" y="538"/>
                      </a:lnTo>
                      <a:lnTo>
                        <a:pt x="426" y="538"/>
                      </a:lnTo>
                      <a:lnTo>
                        <a:pt x="396" y="524"/>
                      </a:lnTo>
                      <a:lnTo>
                        <a:pt x="366" y="524"/>
                      </a:lnTo>
                      <a:lnTo>
                        <a:pt x="354" y="524"/>
                      </a:lnTo>
                      <a:lnTo>
                        <a:pt x="324" y="510"/>
                      </a:lnTo>
                      <a:lnTo>
                        <a:pt x="294" y="510"/>
                      </a:lnTo>
                      <a:lnTo>
                        <a:pt x="282" y="510"/>
                      </a:lnTo>
                      <a:lnTo>
                        <a:pt x="252" y="496"/>
                      </a:lnTo>
                      <a:lnTo>
                        <a:pt x="222" y="496"/>
                      </a:lnTo>
                      <a:lnTo>
                        <a:pt x="210" y="481"/>
                      </a:lnTo>
                      <a:lnTo>
                        <a:pt x="180" y="481"/>
                      </a:lnTo>
                      <a:lnTo>
                        <a:pt x="156" y="467"/>
                      </a:lnTo>
                      <a:lnTo>
                        <a:pt x="144" y="467"/>
                      </a:lnTo>
                      <a:lnTo>
                        <a:pt x="120" y="453"/>
                      </a:lnTo>
                      <a:lnTo>
                        <a:pt x="90" y="439"/>
                      </a:lnTo>
                      <a:lnTo>
                        <a:pt x="78" y="439"/>
                      </a:lnTo>
                      <a:lnTo>
                        <a:pt x="54" y="425"/>
                      </a:lnTo>
                      <a:lnTo>
                        <a:pt x="36" y="411"/>
                      </a:lnTo>
                      <a:lnTo>
                        <a:pt x="24" y="396"/>
                      </a:lnTo>
                      <a:lnTo>
                        <a:pt x="0" y="382"/>
                      </a:lnTo>
                      <a:lnTo>
                        <a:pt x="624" y="0"/>
                      </a:lnTo>
                      <a:lnTo>
                        <a:pt x="624" y="55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5377" name="Oval 445"/>
            <p:cNvSpPr>
              <a:spLocks noChangeArrowheads="1"/>
            </p:cNvSpPr>
            <p:nvPr/>
          </p:nvSpPr>
          <p:spPr bwMode="auto">
            <a:xfrm>
              <a:off x="2789" y="1797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8" name="Oval 447"/>
            <p:cNvSpPr>
              <a:spLocks noChangeArrowheads="1"/>
            </p:cNvSpPr>
            <p:nvPr/>
          </p:nvSpPr>
          <p:spPr bwMode="auto">
            <a:xfrm>
              <a:off x="2789" y="2251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9" name="Oval 448"/>
            <p:cNvSpPr>
              <a:spLocks noChangeArrowheads="1"/>
            </p:cNvSpPr>
            <p:nvPr/>
          </p:nvSpPr>
          <p:spPr bwMode="auto">
            <a:xfrm>
              <a:off x="3198" y="1888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0" name="Oval 449"/>
            <p:cNvSpPr>
              <a:spLocks noChangeArrowheads="1"/>
            </p:cNvSpPr>
            <p:nvPr/>
          </p:nvSpPr>
          <p:spPr bwMode="auto">
            <a:xfrm>
              <a:off x="3243" y="2160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476" name="Picture 404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2420938"/>
            <a:ext cx="165258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4115 " pathEditMode="relative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4115 " pathEditMode="relative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4115 " pathEditMode="relative" ptsTypes="AA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9.24855E-7 L -0.20487 0.31468 " pathEditMode="relative" ptsTypes="AA">
                                      <p:cBhvr>
                                        <p:cTn id="22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08 0.24116 L 0.14184 0.36694 " pathEditMode="relative" ptsTypes="AA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62428E-7 L 0.33073 0.11537 " pathEditMode="relative" ptsTypes="AA">
                                      <p:cBhvr>
                                        <p:cTn id="37" dur="2000" fill="hold"/>
                                        <p:tgtEl>
                                          <p:spTgt spid="3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86 0.15769 " pathEditMode="relative" ptsTypes="AA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86 0.15769 " pathEditMode="relative" ptsTypes="AA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06358E-6 L 0.15747 0.22012 " pathEditMode="relative" ptsTypes="AA">
                                      <p:cBhvr>
                                        <p:cTn id="43" dur="2000" fill="hold"/>
                                        <p:tgtEl>
                                          <p:spTgt spid="3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4"/>
          <p:cNvSpPr>
            <a:spLocks noChangeAspect="1" noChangeArrowheads="1" noTextEdit="1"/>
          </p:cNvSpPr>
          <p:nvPr/>
        </p:nvSpPr>
        <p:spPr bwMode="auto">
          <a:xfrm>
            <a:off x="2771775" y="881063"/>
            <a:ext cx="3505200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2867025" y="804863"/>
            <a:ext cx="3409950" cy="577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AutoShape 2"/>
          <p:cNvSpPr>
            <a:spLocks noChangeAspect="1" noChangeArrowheads="1" noTextEdit="1"/>
          </p:cNvSpPr>
          <p:nvPr/>
        </p:nvSpPr>
        <p:spPr bwMode="auto">
          <a:xfrm>
            <a:off x="2051050" y="692150"/>
            <a:ext cx="350520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4643438" y="2133600"/>
            <a:ext cx="1000125" cy="1774825"/>
            <a:chOff x="3923" y="0"/>
            <a:chExt cx="630" cy="1118"/>
          </a:xfrm>
        </p:grpSpPr>
        <p:grpSp>
          <p:nvGrpSpPr>
            <p:cNvPr id="3" name="Group 62"/>
            <p:cNvGrpSpPr>
              <a:grpSpLocks/>
            </p:cNvGrpSpPr>
            <p:nvPr/>
          </p:nvGrpSpPr>
          <p:grpSpPr bwMode="auto">
            <a:xfrm>
              <a:off x="3923" y="0"/>
              <a:ext cx="630" cy="1118"/>
              <a:chOff x="3107" y="1344"/>
              <a:chExt cx="630" cy="1118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3107" y="1344"/>
                <a:ext cx="630" cy="1118"/>
                <a:chOff x="2874" y="1483"/>
                <a:chExt cx="630" cy="1118"/>
              </a:xfrm>
            </p:grpSpPr>
            <p:sp>
              <p:nvSpPr>
                <p:cNvPr id="16456" name="Freeform 7"/>
                <p:cNvSpPr>
                  <a:spLocks/>
                </p:cNvSpPr>
                <p:nvPr/>
              </p:nvSpPr>
              <p:spPr bwMode="auto">
                <a:xfrm>
                  <a:off x="2874" y="1639"/>
                  <a:ext cx="624" cy="962"/>
                </a:xfrm>
                <a:custGeom>
                  <a:avLst/>
                  <a:gdLst>
                    <a:gd name="T0" fmla="*/ 0 w 624"/>
                    <a:gd name="T1" fmla="*/ 382 h 962"/>
                    <a:gd name="T2" fmla="*/ 624 w 624"/>
                    <a:gd name="T3" fmla="*/ 0 h 962"/>
                    <a:gd name="T4" fmla="*/ 624 w 624"/>
                    <a:gd name="T5" fmla="*/ 580 h 962"/>
                    <a:gd name="T6" fmla="*/ 0 w 624"/>
                    <a:gd name="T7" fmla="*/ 962 h 962"/>
                    <a:gd name="T8" fmla="*/ 0 w 624"/>
                    <a:gd name="T9" fmla="*/ 382 h 9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2"/>
                    <a:gd name="T17" fmla="*/ 624 w 624"/>
                    <a:gd name="T18" fmla="*/ 962 h 9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2">
                      <a:moveTo>
                        <a:pt x="0" y="382"/>
                      </a:moveTo>
                      <a:lnTo>
                        <a:pt x="624" y="0"/>
                      </a:lnTo>
                      <a:lnTo>
                        <a:pt x="624" y="580"/>
                      </a:lnTo>
                      <a:lnTo>
                        <a:pt x="0" y="962"/>
                      </a:lnTo>
                      <a:lnTo>
                        <a:pt x="0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57" name="Freeform 8"/>
                <p:cNvSpPr>
                  <a:spLocks/>
                </p:cNvSpPr>
                <p:nvPr/>
              </p:nvSpPr>
              <p:spPr bwMode="auto">
                <a:xfrm>
                  <a:off x="2874" y="1483"/>
                  <a:ext cx="630" cy="538"/>
                </a:xfrm>
                <a:custGeom>
                  <a:avLst/>
                  <a:gdLst>
                    <a:gd name="T0" fmla="*/ 0 w 630"/>
                    <a:gd name="T1" fmla="*/ 0 h 538"/>
                    <a:gd name="T2" fmla="*/ 30 w 630"/>
                    <a:gd name="T3" fmla="*/ 0 h 538"/>
                    <a:gd name="T4" fmla="*/ 48 w 630"/>
                    <a:gd name="T5" fmla="*/ 0 h 538"/>
                    <a:gd name="T6" fmla="*/ 78 w 630"/>
                    <a:gd name="T7" fmla="*/ 0 h 538"/>
                    <a:gd name="T8" fmla="*/ 108 w 630"/>
                    <a:gd name="T9" fmla="*/ 0 h 538"/>
                    <a:gd name="T10" fmla="*/ 126 w 630"/>
                    <a:gd name="T11" fmla="*/ 0 h 538"/>
                    <a:gd name="T12" fmla="*/ 156 w 630"/>
                    <a:gd name="T13" fmla="*/ 0 h 538"/>
                    <a:gd name="T14" fmla="*/ 186 w 630"/>
                    <a:gd name="T15" fmla="*/ 14 h 538"/>
                    <a:gd name="T16" fmla="*/ 198 w 630"/>
                    <a:gd name="T17" fmla="*/ 14 h 538"/>
                    <a:gd name="T18" fmla="*/ 228 w 630"/>
                    <a:gd name="T19" fmla="*/ 14 h 538"/>
                    <a:gd name="T20" fmla="*/ 258 w 630"/>
                    <a:gd name="T21" fmla="*/ 14 h 538"/>
                    <a:gd name="T22" fmla="*/ 276 w 630"/>
                    <a:gd name="T23" fmla="*/ 29 h 538"/>
                    <a:gd name="T24" fmla="*/ 306 w 630"/>
                    <a:gd name="T25" fmla="*/ 29 h 538"/>
                    <a:gd name="T26" fmla="*/ 336 w 630"/>
                    <a:gd name="T27" fmla="*/ 43 h 538"/>
                    <a:gd name="T28" fmla="*/ 348 w 630"/>
                    <a:gd name="T29" fmla="*/ 43 h 538"/>
                    <a:gd name="T30" fmla="*/ 378 w 630"/>
                    <a:gd name="T31" fmla="*/ 43 h 538"/>
                    <a:gd name="T32" fmla="*/ 402 w 630"/>
                    <a:gd name="T33" fmla="*/ 57 h 538"/>
                    <a:gd name="T34" fmla="*/ 414 w 630"/>
                    <a:gd name="T35" fmla="*/ 57 h 538"/>
                    <a:gd name="T36" fmla="*/ 444 w 630"/>
                    <a:gd name="T37" fmla="*/ 71 h 538"/>
                    <a:gd name="T38" fmla="*/ 468 w 630"/>
                    <a:gd name="T39" fmla="*/ 85 h 538"/>
                    <a:gd name="T40" fmla="*/ 486 w 630"/>
                    <a:gd name="T41" fmla="*/ 85 h 538"/>
                    <a:gd name="T42" fmla="*/ 510 w 630"/>
                    <a:gd name="T43" fmla="*/ 99 h 538"/>
                    <a:gd name="T44" fmla="*/ 534 w 630"/>
                    <a:gd name="T45" fmla="*/ 114 h 538"/>
                    <a:gd name="T46" fmla="*/ 546 w 630"/>
                    <a:gd name="T47" fmla="*/ 114 h 538"/>
                    <a:gd name="T48" fmla="*/ 570 w 630"/>
                    <a:gd name="T49" fmla="*/ 128 h 538"/>
                    <a:gd name="T50" fmla="*/ 594 w 630"/>
                    <a:gd name="T51" fmla="*/ 142 h 538"/>
                    <a:gd name="T52" fmla="*/ 606 w 630"/>
                    <a:gd name="T53" fmla="*/ 142 h 538"/>
                    <a:gd name="T54" fmla="*/ 630 w 630"/>
                    <a:gd name="T55" fmla="*/ 156 h 538"/>
                    <a:gd name="T56" fmla="*/ 0 w 630"/>
                    <a:gd name="T57" fmla="*/ 538 h 538"/>
                    <a:gd name="T58" fmla="*/ 0 w 630"/>
                    <a:gd name="T59" fmla="*/ 0 h 53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30"/>
                    <a:gd name="T91" fmla="*/ 0 h 538"/>
                    <a:gd name="T92" fmla="*/ 630 w 630"/>
                    <a:gd name="T93" fmla="*/ 538 h 53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30" h="538">
                      <a:moveTo>
                        <a:pt x="0" y="0"/>
                      </a:moveTo>
                      <a:lnTo>
                        <a:pt x="30" y="0"/>
                      </a:lnTo>
                      <a:lnTo>
                        <a:pt x="48" y="0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26" y="0"/>
                      </a:lnTo>
                      <a:lnTo>
                        <a:pt x="156" y="0"/>
                      </a:lnTo>
                      <a:lnTo>
                        <a:pt x="186" y="14"/>
                      </a:lnTo>
                      <a:lnTo>
                        <a:pt x="198" y="14"/>
                      </a:lnTo>
                      <a:lnTo>
                        <a:pt x="228" y="14"/>
                      </a:lnTo>
                      <a:lnTo>
                        <a:pt x="258" y="14"/>
                      </a:lnTo>
                      <a:lnTo>
                        <a:pt x="276" y="29"/>
                      </a:lnTo>
                      <a:lnTo>
                        <a:pt x="306" y="29"/>
                      </a:lnTo>
                      <a:lnTo>
                        <a:pt x="336" y="43"/>
                      </a:lnTo>
                      <a:lnTo>
                        <a:pt x="348" y="43"/>
                      </a:lnTo>
                      <a:lnTo>
                        <a:pt x="378" y="43"/>
                      </a:lnTo>
                      <a:lnTo>
                        <a:pt x="402" y="57"/>
                      </a:lnTo>
                      <a:lnTo>
                        <a:pt x="414" y="57"/>
                      </a:lnTo>
                      <a:lnTo>
                        <a:pt x="444" y="71"/>
                      </a:lnTo>
                      <a:lnTo>
                        <a:pt x="468" y="85"/>
                      </a:lnTo>
                      <a:lnTo>
                        <a:pt x="486" y="85"/>
                      </a:lnTo>
                      <a:lnTo>
                        <a:pt x="510" y="99"/>
                      </a:lnTo>
                      <a:lnTo>
                        <a:pt x="534" y="114"/>
                      </a:lnTo>
                      <a:lnTo>
                        <a:pt x="546" y="114"/>
                      </a:lnTo>
                      <a:lnTo>
                        <a:pt x="570" y="128"/>
                      </a:lnTo>
                      <a:lnTo>
                        <a:pt x="594" y="142"/>
                      </a:lnTo>
                      <a:lnTo>
                        <a:pt x="606" y="142"/>
                      </a:lnTo>
                      <a:lnTo>
                        <a:pt x="630" y="156"/>
                      </a:lnTo>
                      <a:lnTo>
                        <a:pt x="0" y="5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55" name="Oval 43"/>
              <p:cNvSpPr>
                <a:spLocks noChangeArrowheads="1"/>
              </p:cNvSpPr>
              <p:nvPr/>
            </p:nvSpPr>
            <p:spPr bwMode="auto">
              <a:xfrm>
                <a:off x="3243" y="1480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452" name="Oval 45"/>
            <p:cNvSpPr>
              <a:spLocks noChangeArrowheads="1"/>
            </p:cNvSpPr>
            <p:nvPr/>
          </p:nvSpPr>
          <p:spPr bwMode="auto">
            <a:xfrm>
              <a:off x="4105" y="436"/>
              <a:ext cx="136" cy="182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53" name="Oval 66"/>
            <p:cNvSpPr>
              <a:spLocks noChangeArrowheads="1"/>
            </p:cNvSpPr>
            <p:nvPr/>
          </p:nvSpPr>
          <p:spPr bwMode="auto">
            <a:xfrm>
              <a:off x="4332" y="527"/>
              <a:ext cx="136" cy="182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3831" name="Picture 39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836613"/>
            <a:ext cx="165258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700213"/>
            <a:ext cx="165258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9" name="Picture 37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276600" y="692150"/>
            <a:ext cx="15843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4572000" y="2349500"/>
            <a:ext cx="1409700" cy="1527175"/>
            <a:chOff x="4872" y="1026"/>
            <a:chExt cx="888" cy="962"/>
          </a:xfrm>
        </p:grpSpPr>
        <p:grpSp>
          <p:nvGrpSpPr>
            <p:cNvPr id="6" name="Group 73"/>
            <p:cNvGrpSpPr>
              <a:grpSpLocks/>
            </p:cNvGrpSpPr>
            <p:nvPr/>
          </p:nvGrpSpPr>
          <p:grpSpPr bwMode="auto">
            <a:xfrm>
              <a:off x="4872" y="1026"/>
              <a:ext cx="888" cy="962"/>
              <a:chOff x="4872" y="1661"/>
              <a:chExt cx="888" cy="962"/>
            </a:xfrm>
          </p:grpSpPr>
          <p:grpSp>
            <p:nvGrpSpPr>
              <p:cNvPr id="7" name="Group 12"/>
              <p:cNvGrpSpPr>
                <a:grpSpLocks/>
              </p:cNvGrpSpPr>
              <p:nvPr/>
            </p:nvGrpSpPr>
            <p:grpSpPr bwMode="auto">
              <a:xfrm>
                <a:off x="4872" y="1661"/>
                <a:ext cx="888" cy="962"/>
                <a:chOff x="2874" y="1639"/>
                <a:chExt cx="888" cy="962"/>
              </a:xfrm>
            </p:grpSpPr>
            <p:sp>
              <p:nvSpPr>
                <p:cNvPr id="16449" name="Rectangle 13"/>
                <p:cNvSpPr>
                  <a:spLocks noChangeArrowheads="1"/>
                </p:cNvSpPr>
                <p:nvPr/>
              </p:nvSpPr>
              <p:spPr bwMode="auto">
                <a:xfrm>
                  <a:off x="2874" y="2021"/>
                  <a:ext cx="882" cy="58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50" name="Freeform 14"/>
                <p:cNvSpPr>
                  <a:spLocks/>
                </p:cNvSpPr>
                <p:nvPr/>
              </p:nvSpPr>
              <p:spPr bwMode="auto">
                <a:xfrm>
                  <a:off x="2874" y="1639"/>
                  <a:ext cx="888" cy="382"/>
                </a:xfrm>
                <a:custGeom>
                  <a:avLst/>
                  <a:gdLst>
                    <a:gd name="T0" fmla="*/ 630 w 888"/>
                    <a:gd name="T1" fmla="*/ 0 h 382"/>
                    <a:gd name="T2" fmla="*/ 648 w 888"/>
                    <a:gd name="T3" fmla="*/ 14 h 382"/>
                    <a:gd name="T4" fmla="*/ 660 w 888"/>
                    <a:gd name="T5" fmla="*/ 14 h 382"/>
                    <a:gd name="T6" fmla="*/ 678 w 888"/>
                    <a:gd name="T7" fmla="*/ 42 h 382"/>
                    <a:gd name="T8" fmla="*/ 696 w 888"/>
                    <a:gd name="T9" fmla="*/ 57 h 382"/>
                    <a:gd name="T10" fmla="*/ 708 w 888"/>
                    <a:gd name="T11" fmla="*/ 57 h 382"/>
                    <a:gd name="T12" fmla="*/ 726 w 888"/>
                    <a:gd name="T13" fmla="*/ 71 h 382"/>
                    <a:gd name="T14" fmla="*/ 744 w 888"/>
                    <a:gd name="T15" fmla="*/ 85 h 382"/>
                    <a:gd name="T16" fmla="*/ 750 w 888"/>
                    <a:gd name="T17" fmla="*/ 99 h 382"/>
                    <a:gd name="T18" fmla="*/ 768 w 888"/>
                    <a:gd name="T19" fmla="*/ 113 h 382"/>
                    <a:gd name="T20" fmla="*/ 780 w 888"/>
                    <a:gd name="T21" fmla="*/ 127 h 382"/>
                    <a:gd name="T22" fmla="*/ 792 w 888"/>
                    <a:gd name="T23" fmla="*/ 142 h 382"/>
                    <a:gd name="T24" fmla="*/ 804 w 888"/>
                    <a:gd name="T25" fmla="*/ 156 h 382"/>
                    <a:gd name="T26" fmla="*/ 816 w 888"/>
                    <a:gd name="T27" fmla="*/ 170 h 382"/>
                    <a:gd name="T28" fmla="*/ 822 w 888"/>
                    <a:gd name="T29" fmla="*/ 184 h 382"/>
                    <a:gd name="T30" fmla="*/ 834 w 888"/>
                    <a:gd name="T31" fmla="*/ 198 h 382"/>
                    <a:gd name="T32" fmla="*/ 846 w 888"/>
                    <a:gd name="T33" fmla="*/ 212 h 382"/>
                    <a:gd name="T34" fmla="*/ 846 w 888"/>
                    <a:gd name="T35" fmla="*/ 226 h 382"/>
                    <a:gd name="T36" fmla="*/ 858 w 888"/>
                    <a:gd name="T37" fmla="*/ 241 h 382"/>
                    <a:gd name="T38" fmla="*/ 864 w 888"/>
                    <a:gd name="T39" fmla="*/ 269 h 382"/>
                    <a:gd name="T40" fmla="*/ 870 w 888"/>
                    <a:gd name="T41" fmla="*/ 269 h 382"/>
                    <a:gd name="T42" fmla="*/ 876 w 888"/>
                    <a:gd name="T43" fmla="*/ 297 h 382"/>
                    <a:gd name="T44" fmla="*/ 876 w 888"/>
                    <a:gd name="T45" fmla="*/ 311 h 382"/>
                    <a:gd name="T46" fmla="*/ 882 w 888"/>
                    <a:gd name="T47" fmla="*/ 326 h 382"/>
                    <a:gd name="T48" fmla="*/ 882 w 888"/>
                    <a:gd name="T49" fmla="*/ 340 h 382"/>
                    <a:gd name="T50" fmla="*/ 888 w 888"/>
                    <a:gd name="T51" fmla="*/ 354 h 382"/>
                    <a:gd name="T52" fmla="*/ 888 w 888"/>
                    <a:gd name="T53" fmla="*/ 368 h 382"/>
                    <a:gd name="T54" fmla="*/ 888 w 888"/>
                    <a:gd name="T55" fmla="*/ 382 h 382"/>
                    <a:gd name="T56" fmla="*/ 0 w 888"/>
                    <a:gd name="T57" fmla="*/ 382 h 382"/>
                    <a:gd name="T58" fmla="*/ 630 w 888"/>
                    <a:gd name="T59" fmla="*/ 0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8"/>
                    <a:gd name="T91" fmla="*/ 0 h 382"/>
                    <a:gd name="T92" fmla="*/ 888 w 888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8" h="382">
                      <a:moveTo>
                        <a:pt x="630" y="0"/>
                      </a:moveTo>
                      <a:lnTo>
                        <a:pt x="648" y="14"/>
                      </a:lnTo>
                      <a:lnTo>
                        <a:pt x="660" y="14"/>
                      </a:lnTo>
                      <a:lnTo>
                        <a:pt x="678" y="42"/>
                      </a:lnTo>
                      <a:lnTo>
                        <a:pt x="696" y="57"/>
                      </a:lnTo>
                      <a:lnTo>
                        <a:pt x="708" y="57"/>
                      </a:lnTo>
                      <a:lnTo>
                        <a:pt x="726" y="71"/>
                      </a:lnTo>
                      <a:lnTo>
                        <a:pt x="744" y="85"/>
                      </a:lnTo>
                      <a:lnTo>
                        <a:pt x="750" y="99"/>
                      </a:lnTo>
                      <a:lnTo>
                        <a:pt x="768" y="113"/>
                      </a:lnTo>
                      <a:lnTo>
                        <a:pt x="780" y="127"/>
                      </a:lnTo>
                      <a:lnTo>
                        <a:pt x="792" y="142"/>
                      </a:lnTo>
                      <a:lnTo>
                        <a:pt x="804" y="156"/>
                      </a:lnTo>
                      <a:lnTo>
                        <a:pt x="816" y="170"/>
                      </a:lnTo>
                      <a:lnTo>
                        <a:pt x="822" y="184"/>
                      </a:lnTo>
                      <a:lnTo>
                        <a:pt x="834" y="198"/>
                      </a:lnTo>
                      <a:lnTo>
                        <a:pt x="846" y="212"/>
                      </a:lnTo>
                      <a:lnTo>
                        <a:pt x="846" y="226"/>
                      </a:lnTo>
                      <a:lnTo>
                        <a:pt x="858" y="241"/>
                      </a:lnTo>
                      <a:lnTo>
                        <a:pt x="864" y="269"/>
                      </a:lnTo>
                      <a:lnTo>
                        <a:pt x="870" y="269"/>
                      </a:lnTo>
                      <a:lnTo>
                        <a:pt x="876" y="297"/>
                      </a:lnTo>
                      <a:lnTo>
                        <a:pt x="876" y="311"/>
                      </a:lnTo>
                      <a:lnTo>
                        <a:pt x="882" y="326"/>
                      </a:lnTo>
                      <a:lnTo>
                        <a:pt x="882" y="340"/>
                      </a:lnTo>
                      <a:lnTo>
                        <a:pt x="888" y="354"/>
                      </a:lnTo>
                      <a:lnTo>
                        <a:pt x="888" y="368"/>
                      </a:lnTo>
                      <a:lnTo>
                        <a:pt x="888" y="382"/>
                      </a:lnTo>
                      <a:lnTo>
                        <a:pt x="0" y="382"/>
                      </a:lnTo>
                      <a:lnTo>
                        <a:pt x="63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47" name="Oval 64"/>
              <p:cNvSpPr>
                <a:spLocks noChangeArrowheads="1"/>
              </p:cNvSpPr>
              <p:nvPr/>
            </p:nvSpPr>
            <p:spPr bwMode="auto">
              <a:xfrm>
                <a:off x="5012" y="2205"/>
                <a:ext cx="181" cy="182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48" name="Oval 65"/>
              <p:cNvSpPr>
                <a:spLocks noChangeArrowheads="1"/>
              </p:cNvSpPr>
              <p:nvPr/>
            </p:nvSpPr>
            <p:spPr bwMode="auto">
              <a:xfrm>
                <a:off x="5420" y="2387"/>
                <a:ext cx="181" cy="182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445" name="Oval 48"/>
            <p:cNvSpPr>
              <a:spLocks noChangeArrowheads="1"/>
            </p:cNvSpPr>
            <p:nvPr/>
          </p:nvSpPr>
          <p:spPr bwMode="auto">
            <a:xfrm>
              <a:off x="5375" y="1253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57"/>
          <p:cNvGrpSpPr>
            <a:grpSpLocks/>
          </p:cNvGrpSpPr>
          <p:nvPr/>
        </p:nvGrpSpPr>
        <p:grpSpPr bwMode="auto">
          <a:xfrm>
            <a:off x="4572000" y="2852738"/>
            <a:ext cx="1409700" cy="1528762"/>
            <a:chOff x="3107" y="1842"/>
            <a:chExt cx="888" cy="963"/>
          </a:xfrm>
        </p:grpSpPr>
        <p:grpSp>
          <p:nvGrpSpPr>
            <p:cNvPr id="9" name="Group 47"/>
            <p:cNvGrpSpPr>
              <a:grpSpLocks/>
            </p:cNvGrpSpPr>
            <p:nvPr/>
          </p:nvGrpSpPr>
          <p:grpSpPr bwMode="auto">
            <a:xfrm>
              <a:off x="3107" y="1842"/>
              <a:ext cx="888" cy="963"/>
              <a:chOff x="3107" y="1842"/>
              <a:chExt cx="888" cy="963"/>
            </a:xfrm>
          </p:grpSpPr>
          <p:grpSp>
            <p:nvGrpSpPr>
              <p:cNvPr id="10" name="Group 18"/>
              <p:cNvGrpSpPr>
                <a:grpSpLocks/>
              </p:cNvGrpSpPr>
              <p:nvPr/>
            </p:nvGrpSpPr>
            <p:grpSpPr bwMode="auto">
              <a:xfrm>
                <a:off x="3107" y="1842"/>
                <a:ext cx="888" cy="963"/>
                <a:chOff x="2874" y="2021"/>
                <a:chExt cx="888" cy="963"/>
              </a:xfrm>
            </p:grpSpPr>
            <p:sp>
              <p:nvSpPr>
                <p:cNvPr id="16441" name="Freeform 19"/>
                <p:cNvSpPr>
                  <a:spLocks/>
                </p:cNvSpPr>
                <p:nvPr/>
              </p:nvSpPr>
              <p:spPr bwMode="auto">
                <a:xfrm>
                  <a:off x="3504" y="2021"/>
                  <a:ext cx="258" cy="963"/>
                </a:xfrm>
                <a:custGeom>
                  <a:avLst/>
                  <a:gdLst>
                    <a:gd name="T0" fmla="*/ 258 w 258"/>
                    <a:gd name="T1" fmla="*/ 0 h 963"/>
                    <a:gd name="T2" fmla="*/ 258 w 258"/>
                    <a:gd name="T3" fmla="*/ 28 h 963"/>
                    <a:gd name="T4" fmla="*/ 258 w 258"/>
                    <a:gd name="T5" fmla="*/ 28 h 963"/>
                    <a:gd name="T6" fmla="*/ 252 w 258"/>
                    <a:gd name="T7" fmla="*/ 57 h 963"/>
                    <a:gd name="T8" fmla="*/ 252 w 258"/>
                    <a:gd name="T9" fmla="*/ 71 h 963"/>
                    <a:gd name="T10" fmla="*/ 246 w 258"/>
                    <a:gd name="T11" fmla="*/ 85 h 963"/>
                    <a:gd name="T12" fmla="*/ 246 w 258"/>
                    <a:gd name="T13" fmla="*/ 99 h 963"/>
                    <a:gd name="T14" fmla="*/ 240 w 258"/>
                    <a:gd name="T15" fmla="*/ 113 h 963"/>
                    <a:gd name="T16" fmla="*/ 234 w 258"/>
                    <a:gd name="T17" fmla="*/ 128 h 963"/>
                    <a:gd name="T18" fmla="*/ 228 w 258"/>
                    <a:gd name="T19" fmla="*/ 142 h 963"/>
                    <a:gd name="T20" fmla="*/ 216 w 258"/>
                    <a:gd name="T21" fmla="*/ 170 h 963"/>
                    <a:gd name="T22" fmla="*/ 216 w 258"/>
                    <a:gd name="T23" fmla="*/ 170 h 963"/>
                    <a:gd name="T24" fmla="*/ 204 w 258"/>
                    <a:gd name="T25" fmla="*/ 184 h 963"/>
                    <a:gd name="T26" fmla="*/ 192 w 258"/>
                    <a:gd name="T27" fmla="*/ 212 h 963"/>
                    <a:gd name="T28" fmla="*/ 186 w 258"/>
                    <a:gd name="T29" fmla="*/ 212 h 963"/>
                    <a:gd name="T30" fmla="*/ 174 w 258"/>
                    <a:gd name="T31" fmla="*/ 241 h 963"/>
                    <a:gd name="T32" fmla="*/ 162 w 258"/>
                    <a:gd name="T33" fmla="*/ 255 h 963"/>
                    <a:gd name="T34" fmla="*/ 150 w 258"/>
                    <a:gd name="T35" fmla="*/ 255 h 963"/>
                    <a:gd name="T36" fmla="*/ 138 w 258"/>
                    <a:gd name="T37" fmla="*/ 283 h 963"/>
                    <a:gd name="T38" fmla="*/ 120 w 258"/>
                    <a:gd name="T39" fmla="*/ 297 h 963"/>
                    <a:gd name="T40" fmla="*/ 114 w 258"/>
                    <a:gd name="T41" fmla="*/ 297 h 963"/>
                    <a:gd name="T42" fmla="*/ 96 w 258"/>
                    <a:gd name="T43" fmla="*/ 312 h 963"/>
                    <a:gd name="T44" fmla="*/ 78 w 258"/>
                    <a:gd name="T45" fmla="*/ 326 h 963"/>
                    <a:gd name="T46" fmla="*/ 66 w 258"/>
                    <a:gd name="T47" fmla="*/ 340 h 963"/>
                    <a:gd name="T48" fmla="*/ 48 w 258"/>
                    <a:gd name="T49" fmla="*/ 354 h 963"/>
                    <a:gd name="T50" fmla="*/ 30 w 258"/>
                    <a:gd name="T51" fmla="*/ 368 h 963"/>
                    <a:gd name="T52" fmla="*/ 18 w 258"/>
                    <a:gd name="T53" fmla="*/ 382 h 963"/>
                    <a:gd name="T54" fmla="*/ 0 w 258"/>
                    <a:gd name="T55" fmla="*/ 382 h 963"/>
                    <a:gd name="T56" fmla="*/ 0 w 258"/>
                    <a:gd name="T57" fmla="*/ 963 h 963"/>
                    <a:gd name="T58" fmla="*/ 18 w 258"/>
                    <a:gd name="T59" fmla="*/ 963 h 963"/>
                    <a:gd name="T60" fmla="*/ 30 w 258"/>
                    <a:gd name="T61" fmla="*/ 948 h 963"/>
                    <a:gd name="T62" fmla="*/ 48 w 258"/>
                    <a:gd name="T63" fmla="*/ 934 h 963"/>
                    <a:gd name="T64" fmla="*/ 66 w 258"/>
                    <a:gd name="T65" fmla="*/ 920 h 963"/>
                    <a:gd name="T66" fmla="*/ 78 w 258"/>
                    <a:gd name="T67" fmla="*/ 906 h 963"/>
                    <a:gd name="T68" fmla="*/ 96 w 258"/>
                    <a:gd name="T69" fmla="*/ 892 h 963"/>
                    <a:gd name="T70" fmla="*/ 114 w 258"/>
                    <a:gd name="T71" fmla="*/ 878 h 963"/>
                    <a:gd name="T72" fmla="*/ 120 w 258"/>
                    <a:gd name="T73" fmla="*/ 878 h 963"/>
                    <a:gd name="T74" fmla="*/ 138 w 258"/>
                    <a:gd name="T75" fmla="*/ 864 h 963"/>
                    <a:gd name="T76" fmla="*/ 150 w 258"/>
                    <a:gd name="T77" fmla="*/ 835 h 963"/>
                    <a:gd name="T78" fmla="*/ 162 w 258"/>
                    <a:gd name="T79" fmla="*/ 835 h 963"/>
                    <a:gd name="T80" fmla="*/ 174 w 258"/>
                    <a:gd name="T81" fmla="*/ 821 h 963"/>
                    <a:gd name="T82" fmla="*/ 186 w 258"/>
                    <a:gd name="T83" fmla="*/ 793 h 963"/>
                    <a:gd name="T84" fmla="*/ 192 w 258"/>
                    <a:gd name="T85" fmla="*/ 793 h 963"/>
                    <a:gd name="T86" fmla="*/ 204 w 258"/>
                    <a:gd name="T87" fmla="*/ 764 h 963"/>
                    <a:gd name="T88" fmla="*/ 216 w 258"/>
                    <a:gd name="T89" fmla="*/ 750 h 963"/>
                    <a:gd name="T90" fmla="*/ 216 w 258"/>
                    <a:gd name="T91" fmla="*/ 750 h 963"/>
                    <a:gd name="T92" fmla="*/ 228 w 258"/>
                    <a:gd name="T93" fmla="*/ 722 h 963"/>
                    <a:gd name="T94" fmla="*/ 234 w 258"/>
                    <a:gd name="T95" fmla="*/ 708 h 963"/>
                    <a:gd name="T96" fmla="*/ 240 w 258"/>
                    <a:gd name="T97" fmla="*/ 694 h 963"/>
                    <a:gd name="T98" fmla="*/ 246 w 258"/>
                    <a:gd name="T99" fmla="*/ 680 h 963"/>
                    <a:gd name="T100" fmla="*/ 246 w 258"/>
                    <a:gd name="T101" fmla="*/ 665 h 963"/>
                    <a:gd name="T102" fmla="*/ 252 w 258"/>
                    <a:gd name="T103" fmla="*/ 651 h 963"/>
                    <a:gd name="T104" fmla="*/ 252 w 258"/>
                    <a:gd name="T105" fmla="*/ 637 h 963"/>
                    <a:gd name="T106" fmla="*/ 258 w 258"/>
                    <a:gd name="T107" fmla="*/ 609 h 963"/>
                    <a:gd name="T108" fmla="*/ 258 w 258"/>
                    <a:gd name="T109" fmla="*/ 609 h 963"/>
                    <a:gd name="T110" fmla="*/ 258 w 258"/>
                    <a:gd name="T111" fmla="*/ 580 h 963"/>
                    <a:gd name="T112" fmla="*/ 258 w 258"/>
                    <a:gd name="T113" fmla="*/ 0 h 96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58"/>
                    <a:gd name="T172" fmla="*/ 0 h 963"/>
                    <a:gd name="T173" fmla="*/ 258 w 258"/>
                    <a:gd name="T174" fmla="*/ 963 h 96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58" h="963">
                      <a:moveTo>
                        <a:pt x="258" y="0"/>
                      </a:moveTo>
                      <a:lnTo>
                        <a:pt x="258" y="28"/>
                      </a:lnTo>
                      <a:lnTo>
                        <a:pt x="252" y="57"/>
                      </a:lnTo>
                      <a:lnTo>
                        <a:pt x="252" y="71"/>
                      </a:lnTo>
                      <a:lnTo>
                        <a:pt x="246" y="85"/>
                      </a:lnTo>
                      <a:lnTo>
                        <a:pt x="246" y="99"/>
                      </a:lnTo>
                      <a:lnTo>
                        <a:pt x="240" y="113"/>
                      </a:lnTo>
                      <a:lnTo>
                        <a:pt x="234" y="128"/>
                      </a:lnTo>
                      <a:lnTo>
                        <a:pt x="228" y="142"/>
                      </a:lnTo>
                      <a:lnTo>
                        <a:pt x="216" y="170"/>
                      </a:lnTo>
                      <a:lnTo>
                        <a:pt x="204" y="184"/>
                      </a:lnTo>
                      <a:lnTo>
                        <a:pt x="192" y="212"/>
                      </a:lnTo>
                      <a:lnTo>
                        <a:pt x="186" y="212"/>
                      </a:lnTo>
                      <a:lnTo>
                        <a:pt x="174" y="241"/>
                      </a:lnTo>
                      <a:lnTo>
                        <a:pt x="162" y="255"/>
                      </a:lnTo>
                      <a:lnTo>
                        <a:pt x="150" y="255"/>
                      </a:lnTo>
                      <a:lnTo>
                        <a:pt x="138" y="283"/>
                      </a:lnTo>
                      <a:lnTo>
                        <a:pt x="120" y="297"/>
                      </a:lnTo>
                      <a:lnTo>
                        <a:pt x="114" y="297"/>
                      </a:lnTo>
                      <a:lnTo>
                        <a:pt x="96" y="312"/>
                      </a:lnTo>
                      <a:lnTo>
                        <a:pt x="78" y="326"/>
                      </a:lnTo>
                      <a:lnTo>
                        <a:pt x="66" y="340"/>
                      </a:lnTo>
                      <a:lnTo>
                        <a:pt x="48" y="354"/>
                      </a:lnTo>
                      <a:lnTo>
                        <a:pt x="30" y="368"/>
                      </a:lnTo>
                      <a:lnTo>
                        <a:pt x="18" y="382"/>
                      </a:lnTo>
                      <a:lnTo>
                        <a:pt x="0" y="382"/>
                      </a:lnTo>
                      <a:lnTo>
                        <a:pt x="0" y="963"/>
                      </a:lnTo>
                      <a:lnTo>
                        <a:pt x="18" y="963"/>
                      </a:lnTo>
                      <a:lnTo>
                        <a:pt x="30" y="948"/>
                      </a:lnTo>
                      <a:lnTo>
                        <a:pt x="48" y="934"/>
                      </a:lnTo>
                      <a:lnTo>
                        <a:pt x="66" y="920"/>
                      </a:lnTo>
                      <a:lnTo>
                        <a:pt x="78" y="906"/>
                      </a:lnTo>
                      <a:lnTo>
                        <a:pt x="96" y="892"/>
                      </a:lnTo>
                      <a:lnTo>
                        <a:pt x="114" y="878"/>
                      </a:lnTo>
                      <a:lnTo>
                        <a:pt x="120" y="878"/>
                      </a:lnTo>
                      <a:lnTo>
                        <a:pt x="138" y="864"/>
                      </a:lnTo>
                      <a:lnTo>
                        <a:pt x="150" y="835"/>
                      </a:lnTo>
                      <a:lnTo>
                        <a:pt x="162" y="835"/>
                      </a:lnTo>
                      <a:lnTo>
                        <a:pt x="174" y="821"/>
                      </a:lnTo>
                      <a:lnTo>
                        <a:pt x="186" y="793"/>
                      </a:lnTo>
                      <a:lnTo>
                        <a:pt x="192" y="793"/>
                      </a:lnTo>
                      <a:lnTo>
                        <a:pt x="204" y="764"/>
                      </a:lnTo>
                      <a:lnTo>
                        <a:pt x="216" y="750"/>
                      </a:lnTo>
                      <a:lnTo>
                        <a:pt x="228" y="722"/>
                      </a:lnTo>
                      <a:lnTo>
                        <a:pt x="234" y="708"/>
                      </a:lnTo>
                      <a:lnTo>
                        <a:pt x="240" y="694"/>
                      </a:lnTo>
                      <a:lnTo>
                        <a:pt x="246" y="680"/>
                      </a:lnTo>
                      <a:lnTo>
                        <a:pt x="246" y="665"/>
                      </a:lnTo>
                      <a:lnTo>
                        <a:pt x="252" y="651"/>
                      </a:lnTo>
                      <a:lnTo>
                        <a:pt x="252" y="637"/>
                      </a:lnTo>
                      <a:lnTo>
                        <a:pt x="258" y="609"/>
                      </a:lnTo>
                      <a:lnTo>
                        <a:pt x="258" y="580"/>
                      </a:lnTo>
                      <a:lnTo>
                        <a:pt x="25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2" name="Freeform 20"/>
                <p:cNvSpPr>
                  <a:spLocks/>
                </p:cNvSpPr>
                <p:nvPr/>
              </p:nvSpPr>
              <p:spPr bwMode="auto">
                <a:xfrm>
                  <a:off x="2874" y="2021"/>
                  <a:ext cx="624" cy="963"/>
                </a:xfrm>
                <a:custGeom>
                  <a:avLst/>
                  <a:gdLst>
                    <a:gd name="T0" fmla="*/ 0 w 624"/>
                    <a:gd name="T1" fmla="*/ 0 h 963"/>
                    <a:gd name="T2" fmla="*/ 624 w 624"/>
                    <a:gd name="T3" fmla="*/ 382 h 963"/>
                    <a:gd name="T4" fmla="*/ 624 w 624"/>
                    <a:gd name="T5" fmla="*/ 963 h 963"/>
                    <a:gd name="T6" fmla="*/ 0 w 624"/>
                    <a:gd name="T7" fmla="*/ 580 h 963"/>
                    <a:gd name="T8" fmla="*/ 0 w 624"/>
                    <a:gd name="T9" fmla="*/ 0 h 9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3"/>
                    <a:gd name="T17" fmla="*/ 624 w 624"/>
                    <a:gd name="T18" fmla="*/ 963 h 9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3">
                      <a:moveTo>
                        <a:pt x="0" y="0"/>
                      </a:moveTo>
                      <a:lnTo>
                        <a:pt x="624" y="382"/>
                      </a:lnTo>
                      <a:lnTo>
                        <a:pt x="624" y="963"/>
                      </a:lnTo>
                      <a:lnTo>
                        <a:pt x="0" y="5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3" name="Freeform 21"/>
                <p:cNvSpPr>
                  <a:spLocks/>
                </p:cNvSpPr>
                <p:nvPr/>
              </p:nvSpPr>
              <p:spPr bwMode="auto">
                <a:xfrm>
                  <a:off x="2874" y="2021"/>
                  <a:ext cx="888" cy="382"/>
                </a:xfrm>
                <a:custGeom>
                  <a:avLst/>
                  <a:gdLst>
                    <a:gd name="T0" fmla="*/ 888 w 888"/>
                    <a:gd name="T1" fmla="*/ 0 h 382"/>
                    <a:gd name="T2" fmla="*/ 888 w 888"/>
                    <a:gd name="T3" fmla="*/ 28 h 382"/>
                    <a:gd name="T4" fmla="*/ 888 w 888"/>
                    <a:gd name="T5" fmla="*/ 28 h 382"/>
                    <a:gd name="T6" fmla="*/ 882 w 888"/>
                    <a:gd name="T7" fmla="*/ 57 h 382"/>
                    <a:gd name="T8" fmla="*/ 882 w 888"/>
                    <a:gd name="T9" fmla="*/ 71 h 382"/>
                    <a:gd name="T10" fmla="*/ 876 w 888"/>
                    <a:gd name="T11" fmla="*/ 85 h 382"/>
                    <a:gd name="T12" fmla="*/ 876 w 888"/>
                    <a:gd name="T13" fmla="*/ 99 h 382"/>
                    <a:gd name="T14" fmla="*/ 870 w 888"/>
                    <a:gd name="T15" fmla="*/ 113 h 382"/>
                    <a:gd name="T16" fmla="*/ 864 w 888"/>
                    <a:gd name="T17" fmla="*/ 128 h 382"/>
                    <a:gd name="T18" fmla="*/ 858 w 888"/>
                    <a:gd name="T19" fmla="*/ 142 h 382"/>
                    <a:gd name="T20" fmla="*/ 846 w 888"/>
                    <a:gd name="T21" fmla="*/ 170 h 382"/>
                    <a:gd name="T22" fmla="*/ 846 w 888"/>
                    <a:gd name="T23" fmla="*/ 170 h 382"/>
                    <a:gd name="T24" fmla="*/ 834 w 888"/>
                    <a:gd name="T25" fmla="*/ 184 h 382"/>
                    <a:gd name="T26" fmla="*/ 822 w 888"/>
                    <a:gd name="T27" fmla="*/ 212 h 382"/>
                    <a:gd name="T28" fmla="*/ 816 w 888"/>
                    <a:gd name="T29" fmla="*/ 212 h 382"/>
                    <a:gd name="T30" fmla="*/ 804 w 888"/>
                    <a:gd name="T31" fmla="*/ 241 h 382"/>
                    <a:gd name="T32" fmla="*/ 792 w 888"/>
                    <a:gd name="T33" fmla="*/ 255 h 382"/>
                    <a:gd name="T34" fmla="*/ 780 w 888"/>
                    <a:gd name="T35" fmla="*/ 255 h 382"/>
                    <a:gd name="T36" fmla="*/ 768 w 888"/>
                    <a:gd name="T37" fmla="*/ 283 h 382"/>
                    <a:gd name="T38" fmla="*/ 750 w 888"/>
                    <a:gd name="T39" fmla="*/ 297 h 382"/>
                    <a:gd name="T40" fmla="*/ 744 w 888"/>
                    <a:gd name="T41" fmla="*/ 297 h 382"/>
                    <a:gd name="T42" fmla="*/ 726 w 888"/>
                    <a:gd name="T43" fmla="*/ 312 h 382"/>
                    <a:gd name="T44" fmla="*/ 708 w 888"/>
                    <a:gd name="T45" fmla="*/ 326 h 382"/>
                    <a:gd name="T46" fmla="*/ 696 w 888"/>
                    <a:gd name="T47" fmla="*/ 340 h 382"/>
                    <a:gd name="T48" fmla="*/ 678 w 888"/>
                    <a:gd name="T49" fmla="*/ 354 h 382"/>
                    <a:gd name="T50" fmla="*/ 660 w 888"/>
                    <a:gd name="T51" fmla="*/ 368 h 382"/>
                    <a:gd name="T52" fmla="*/ 648 w 888"/>
                    <a:gd name="T53" fmla="*/ 382 h 382"/>
                    <a:gd name="T54" fmla="*/ 630 w 888"/>
                    <a:gd name="T55" fmla="*/ 382 h 382"/>
                    <a:gd name="T56" fmla="*/ 0 w 888"/>
                    <a:gd name="T57" fmla="*/ 0 h 382"/>
                    <a:gd name="T58" fmla="*/ 888 w 888"/>
                    <a:gd name="T59" fmla="*/ 0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8"/>
                    <a:gd name="T91" fmla="*/ 0 h 382"/>
                    <a:gd name="T92" fmla="*/ 888 w 888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8" h="382">
                      <a:moveTo>
                        <a:pt x="888" y="0"/>
                      </a:moveTo>
                      <a:lnTo>
                        <a:pt x="888" y="28"/>
                      </a:lnTo>
                      <a:lnTo>
                        <a:pt x="882" y="57"/>
                      </a:lnTo>
                      <a:lnTo>
                        <a:pt x="882" y="71"/>
                      </a:lnTo>
                      <a:lnTo>
                        <a:pt x="876" y="85"/>
                      </a:lnTo>
                      <a:lnTo>
                        <a:pt x="876" y="99"/>
                      </a:lnTo>
                      <a:lnTo>
                        <a:pt x="870" y="113"/>
                      </a:lnTo>
                      <a:lnTo>
                        <a:pt x="864" y="128"/>
                      </a:lnTo>
                      <a:lnTo>
                        <a:pt x="858" y="142"/>
                      </a:lnTo>
                      <a:lnTo>
                        <a:pt x="846" y="170"/>
                      </a:lnTo>
                      <a:lnTo>
                        <a:pt x="834" y="184"/>
                      </a:lnTo>
                      <a:lnTo>
                        <a:pt x="822" y="212"/>
                      </a:lnTo>
                      <a:lnTo>
                        <a:pt x="816" y="212"/>
                      </a:lnTo>
                      <a:lnTo>
                        <a:pt x="804" y="241"/>
                      </a:lnTo>
                      <a:lnTo>
                        <a:pt x="792" y="255"/>
                      </a:lnTo>
                      <a:lnTo>
                        <a:pt x="780" y="255"/>
                      </a:lnTo>
                      <a:lnTo>
                        <a:pt x="768" y="283"/>
                      </a:lnTo>
                      <a:lnTo>
                        <a:pt x="750" y="297"/>
                      </a:lnTo>
                      <a:lnTo>
                        <a:pt x="744" y="297"/>
                      </a:lnTo>
                      <a:lnTo>
                        <a:pt x="726" y="312"/>
                      </a:lnTo>
                      <a:lnTo>
                        <a:pt x="708" y="326"/>
                      </a:lnTo>
                      <a:lnTo>
                        <a:pt x="696" y="340"/>
                      </a:lnTo>
                      <a:lnTo>
                        <a:pt x="678" y="354"/>
                      </a:lnTo>
                      <a:lnTo>
                        <a:pt x="660" y="368"/>
                      </a:lnTo>
                      <a:lnTo>
                        <a:pt x="648" y="382"/>
                      </a:lnTo>
                      <a:lnTo>
                        <a:pt x="630" y="382"/>
                      </a:lnTo>
                      <a:lnTo>
                        <a:pt x="0" y="0"/>
                      </a:lnTo>
                      <a:lnTo>
                        <a:pt x="88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40" name="Oval 44"/>
              <p:cNvSpPr>
                <a:spLocks noChangeArrowheads="1"/>
              </p:cNvSpPr>
              <p:nvPr/>
            </p:nvSpPr>
            <p:spPr bwMode="auto">
              <a:xfrm>
                <a:off x="3379" y="1888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438" name="Oval 56"/>
            <p:cNvSpPr>
              <a:spLocks noChangeArrowheads="1"/>
            </p:cNvSpPr>
            <p:nvPr/>
          </p:nvSpPr>
          <p:spPr bwMode="auto">
            <a:xfrm>
              <a:off x="3334" y="2296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3708400" y="2133600"/>
            <a:ext cx="990600" cy="1774825"/>
            <a:chOff x="930" y="0"/>
            <a:chExt cx="624" cy="1118"/>
          </a:xfrm>
        </p:grpSpPr>
        <p:grpSp>
          <p:nvGrpSpPr>
            <p:cNvPr id="12" name="Group 61"/>
            <p:cNvGrpSpPr>
              <a:grpSpLocks/>
            </p:cNvGrpSpPr>
            <p:nvPr/>
          </p:nvGrpSpPr>
          <p:grpSpPr bwMode="auto">
            <a:xfrm>
              <a:off x="930" y="0"/>
              <a:ext cx="624" cy="1118"/>
              <a:chOff x="2472" y="1344"/>
              <a:chExt cx="624" cy="1118"/>
            </a:xfrm>
          </p:grpSpPr>
          <p:grpSp>
            <p:nvGrpSpPr>
              <p:cNvPr id="13" name="Group 9"/>
              <p:cNvGrpSpPr>
                <a:grpSpLocks/>
              </p:cNvGrpSpPr>
              <p:nvPr/>
            </p:nvGrpSpPr>
            <p:grpSpPr bwMode="auto">
              <a:xfrm>
                <a:off x="2472" y="1344"/>
                <a:ext cx="624" cy="1118"/>
                <a:chOff x="2250" y="1483"/>
                <a:chExt cx="624" cy="1118"/>
              </a:xfrm>
            </p:grpSpPr>
            <p:sp>
              <p:nvSpPr>
                <p:cNvPr id="16435" name="Freeform 10"/>
                <p:cNvSpPr>
                  <a:spLocks/>
                </p:cNvSpPr>
                <p:nvPr/>
              </p:nvSpPr>
              <p:spPr bwMode="auto">
                <a:xfrm>
                  <a:off x="2250" y="1639"/>
                  <a:ext cx="624" cy="962"/>
                </a:xfrm>
                <a:custGeom>
                  <a:avLst/>
                  <a:gdLst>
                    <a:gd name="T0" fmla="*/ 624 w 624"/>
                    <a:gd name="T1" fmla="*/ 382 h 962"/>
                    <a:gd name="T2" fmla="*/ 0 w 624"/>
                    <a:gd name="T3" fmla="*/ 0 h 962"/>
                    <a:gd name="T4" fmla="*/ 0 w 624"/>
                    <a:gd name="T5" fmla="*/ 580 h 962"/>
                    <a:gd name="T6" fmla="*/ 624 w 624"/>
                    <a:gd name="T7" fmla="*/ 962 h 962"/>
                    <a:gd name="T8" fmla="*/ 624 w 624"/>
                    <a:gd name="T9" fmla="*/ 382 h 9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2"/>
                    <a:gd name="T17" fmla="*/ 624 w 624"/>
                    <a:gd name="T18" fmla="*/ 962 h 9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2">
                      <a:moveTo>
                        <a:pt x="624" y="382"/>
                      </a:moveTo>
                      <a:lnTo>
                        <a:pt x="0" y="0"/>
                      </a:lnTo>
                      <a:lnTo>
                        <a:pt x="0" y="580"/>
                      </a:lnTo>
                      <a:lnTo>
                        <a:pt x="624" y="962"/>
                      </a:lnTo>
                      <a:lnTo>
                        <a:pt x="624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6" name="Freeform 11"/>
                <p:cNvSpPr>
                  <a:spLocks/>
                </p:cNvSpPr>
                <p:nvPr/>
              </p:nvSpPr>
              <p:spPr bwMode="auto">
                <a:xfrm>
                  <a:off x="2250" y="1483"/>
                  <a:ext cx="624" cy="538"/>
                </a:xfrm>
                <a:custGeom>
                  <a:avLst/>
                  <a:gdLst>
                    <a:gd name="T0" fmla="*/ 0 w 624"/>
                    <a:gd name="T1" fmla="*/ 156 h 538"/>
                    <a:gd name="T2" fmla="*/ 24 w 624"/>
                    <a:gd name="T3" fmla="*/ 142 h 538"/>
                    <a:gd name="T4" fmla="*/ 36 w 624"/>
                    <a:gd name="T5" fmla="*/ 142 h 538"/>
                    <a:gd name="T6" fmla="*/ 54 w 624"/>
                    <a:gd name="T7" fmla="*/ 128 h 538"/>
                    <a:gd name="T8" fmla="*/ 78 w 624"/>
                    <a:gd name="T9" fmla="*/ 114 h 538"/>
                    <a:gd name="T10" fmla="*/ 90 w 624"/>
                    <a:gd name="T11" fmla="*/ 114 h 538"/>
                    <a:gd name="T12" fmla="*/ 120 w 624"/>
                    <a:gd name="T13" fmla="*/ 99 h 538"/>
                    <a:gd name="T14" fmla="*/ 144 w 624"/>
                    <a:gd name="T15" fmla="*/ 85 h 538"/>
                    <a:gd name="T16" fmla="*/ 156 w 624"/>
                    <a:gd name="T17" fmla="*/ 85 h 538"/>
                    <a:gd name="T18" fmla="*/ 180 w 624"/>
                    <a:gd name="T19" fmla="*/ 71 h 538"/>
                    <a:gd name="T20" fmla="*/ 210 w 624"/>
                    <a:gd name="T21" fmla="*/ 57 h 538"/>
                    <a:gd name="T22" fmla="*/ 222 w 624"/>
                    <a:gd name="T23" fmla="*/ 57 h 538"/>
                    <a:gd name="T24" fmla="*/ 252 w 624"/>
                    <a:gd name="T25" fmla="*/ 43 h 538"/>
                    <a:gd name="T26" fmla="*/ 282 w 624"/>
                    <a:gd name="T27" fmla="*/ 43 h 538"/>
                    <a:gd name="T28" fmla="*/ 294 w 624"/>
                    <a:gd name="T29" fmla="*/ 43 h 538"/>
                    <a:gd name="T30" fmla="*/ 324 w 624"/>
                    <a:gd name="T31" fmla="*/ 29 h 538"/>
                    <a:gd name="T32" fmla="*/ 354 w 624"/>
                    <a:gd name="T33" fmla="*/ 29 h 538"/>
                    <a:gd name="T34" fmla="*/ 366 w 624"/>
                    <a:gd name="T35" fmla="*/ 14 h 538"/>
                    <a:gd name="T36" fmla="*/ 396 w 624"/>
                    <a:gd name="T37" fmla="*/ 14 h 538"/>
                    <a:gd name="T38" fmla="*/ 426 w 624"/>
                    <a:gd name="T39" fmla="*/ 14 h 538"/>
                    <a:gd name="T40" fmla="*/ 444 w 624"/>
                    <a:gd name="T41" fmla="*/ 14 h 538"/>
                    <a:gd name="T42" fmla="*/ 474 w 624"/>
                    <a:gd name="T43" fmla="*/ 0 h 538"/>
                    <a:gd name="T44" fmla="*/ 504 w 624"/>
                    <a:gd name="T45" fmla="*/ 0 h 538"/>
                    <a:gd name="T46" fmla="*/ 516 w 624"/>
                    <a:gd name="T47" fmla="*/ 0 h 538"/>
                    <a:gd name="T48" fmla="*/ 546 w 624"/>
                    <a:gd name="T49" fmla="*/ 0 h 538"/>
                    <a:gd name="T50" fmla="*/ 582 w 624"/>
                    <a:gd name="T51" fmla="*/ 0 h 538"/>
                    <a:gd name="T52" fmla="*/ 594 w 624"/>
                    <a:gd name="T53" fmla="*/ 0 h 538"/>
                    <a:gd name="T54" fmla="*/ 624 w 624"/>
                    <a:gd name="T55" fmla="*/ 0 h 538"/>
                    <a:gd name="T56" fmla="*/ 624 w 624"/>
                    <a:gd name="T57" fmla="*/ 538 h 538"/>
                    <a:gd name="T58" fmla="*/ 0 w 624"/>
                    <a:gd name="T59" fmla="*/ 156 h 53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24"/>
                    <a:gd name="T91" fmla="*/ 0 h 538"/>
                    <a:gd name="T92" fmla="*/ 624 w 624"/>
                    <a:gd name="T93" fmla="*/ 538 h 53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24" h="538">
                      <a:moveTo>
                        <a:pt x="0" y="156"/>
                      </a:moveTo>
                      <a:lnTo>
                        <a:pt x="24" y="142"/>
                      </a:lnTo>
                      <a:lnTo>
                        <a:pt x="36" y="142"/>
                      </a:lnTo>
                      <a:lnTo>
                        <a:pt x="54" y="128"/>
                      </a:lnTo>
                      <a:lnTo>
                        <a:pt x="78" y="114"/>
                      </a:lnTo>
                      <a:lnTo>
                        <a:pt x="90" y="114"/>
                      </a:lnTo>
                      <a:lnTo>
                        <a:pt x="120" y="99"/>
                      </a:lnTo>
                      <a:lnTo>
                        <a:pt x="144" y="85"/>
                      </a:lnTo>
                      <a:lnTo>
                        <a:pt x="156" y="85"/>
                      </a:lnTo>
                      <a:lnTo>
                        <a:pt x="180" y="71"/>
                      </a:lnTo>
                      <a:lnTo>
                        <a:pt x="210" y="57"/>
                      </a:lnTo>
                      <a:lnTo>
                        <a:pt x="222" y="57"/>
                      </a:lnTo>
                      <a:lnTo>
                        <a:pt x="252" y="43"/>
                      </a:lnTo>
                      <a:lnTo>
                        <a:pt x="282" y="43"/>
                      </a:lnTo>
                      <a:lnTo>
                        <a:pt x="294" y="43"/>
                      </a:lnTo>
                      <a:lnTo>
                        <a:pt x="324" y="29"/>
                      </a:lnTo>
                      <a:lnTo>
                        <a:pt x="354" y="29"/>
                      </a:lnTo>
                      <a:lnTo>
                        <a:pt x="366" y="14"/>
                      </a:lnTo>
                      <a:lnTo>
                        <a:pt x="396" y="14"/>
                      </a:lnTo>
                      <a:lnTo>
                        <a:pt x="426" y="14"/>
                      </a:lnTo>
                      <a:lnTo>
                        <a:pt x="444" y="14"/>
                      </a:lnTo>
                      <a:lnTo>
                        <a:pt x="474" y="0"/>
                      </a:lnTo>
                      <a:lnTo>
                        <a:pt x="504" y="0"/>
                      </a:lnTo>
                      <a:lnTo>
                        <a:pt x="516" y="0"/>
                      </a:lnTo>
                      <a:lnTo>
                        <a:pt x="546" y="0"/>
                      </a:lnTo>
                      <a:lnTo>
                        <a:pt x="582" y="0"/>
                      </a:lnTo>
                      <a:lnTo>
                        <a:pt x="594" y="0"/>
                      </a:lnTo>
                      <a:lnTo>
                        <a:pt x="624" y="0"/>
                      </a:lnTo>
                      <a:lnTo>
                        <a:pt x="624" y="53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34" name="Oval 53"/>
              <p:cNvSpPr>
                <a:spLocks noChangeArrowheads="1"/>
              </p:cNvSpPr>
              <p:nvPr/>
            </p:nvSpPr>
            <p:spPr bwMode="auto">
              <a:xfrm>
                <a:off x="2653" y="1434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432" name="Oval 67"/>
            <p:cNvSpPr>
              <a:spLocks noChangeArrowheads="1"/>
            </p:cNvSpPr>
            <p:nvPr/>
          </p:nvSpPr>
          <p:spPr bwMode="auto">
            <a:xfrm>
              <a:off x="1202" y="572"/>
              <a:ext cx="136" cy="182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71"/>
          <p:cNvGrpSpPr>
            <a:grpSpLocks/>
          </p:cNvGrpSpPr>
          <p:nvPr/>
        </p:nvGrpSpPr>
        <p:grpSpPr bwMode="auto">
          <a:xfrm>
            <a:off x="3348038" y="2349500"/>
            <a:ext cx="1400175" cy="1527175"/>
            <a:chOff x="521" y="981"/>
            <a:chExt cx="882" cy="962"/>
          </a:xfrm>
        </p:grpSpPr>
        <p:grpSp>
          <p:nvGrpSpPr>
            <p:cNvPr id="15" name="Group 60"/>
            <p:cNvGrpSpPr>
              <a:grpSpLocks/>
            </p:cNvGrpSpPr>
            <p:nvPr/>
          </p:nvGrpSpPr>
          <p:grpSpPr bwMode="auto">
            <a:xfrm>
              <a:off x="521" y="981"/>
              <a:ext cx="882" cy="962"/>
              <a:chOff x="2245" y="1480"/>
              <a:chExt cx="882" cy="962"/>
            </a:xfrm>
          </p:grpSpPr>
          <p:grpSp>
            <p:nvGrpSpPr>
              <p:cNvPr id="16" name="Group 15"/>
              <p:cNvGrpSpPr>
                <a:grpSpLocks/>
              </p:cNvGrpSpPr>
              <p:nvPr/>
            </p:nvGrpSpPr>
            <p:grpSpPr bwMode="auto">
              <a:xfrm>
                <a:off x="2245" y="1480"/>
                <a:ext cx="882" cy="962"/>
                <a:chOff x="1992" y="1639"/>
                <a:chExt cx="882" cy="962"/>
              </a:xfrm>
            </p:grpSpPr>
            <p:sp>
              <p:nvSpPr>
                <p:cNvPr id="16429" name="Rectangle 16"/>
                <p:cNvSpPr>
                  <a:spLocks noChangeArrowheads="1"/>
                </p:cNvSpPr>
                <p:nvPr/>
              </p:nvSpPr>
              <p:spPr bwMode="auto">
                <a:xfrm>
                  <a:off x="1992" y="2021"/>
                  <a:ext cx="882" cy="58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0" name="Freeform 17"/>
                <p:cNvSpPr>
                  <a:spLocks/>
                </p:cNvSpPr>
                <p:nvPr/>
              </p:nvSpPr>
              <p:spPr bwMode="auto">
                <a:xfrm>
                  <a:off x="1992" y="1639"/>
                  <a:ext cx="882" cy="382"/>
                </a:xfrm>
                <a:custGeom>
                  <a:avLst/>
                  <a:gdLst>
                    <a:gd name="T0" fmla="*/ 0 w 882"/>
                    <a:gd name="T1" fmla="*/ 382 h 382"/>
                    <a:gd name="T2" fmla="*/ 0 w 882"/>
                    <a:gd name="T3" fmla="*/ 368 h 382"/>
                    <a:gd name="T4" fmla="*/ 0 w 882"/>
                    <a:gd name="T5" fmla="*/ 354 h 382"/>
                    <a:gd name="T6" fmla="*/ 0 w 882"/>
                    <a:gd name="T7" fmla="*/ 340 h 382"/>
                    <a:gd name="T8" fmla="*/ 6 w 882"/>
                    <a:gd name="T9" fmla="*/ 326 h 382"/>
                    <a:gd name="T10" fmla="*/ 6 w 882"/>
                    <a:gd name="T11" fmla="*/ 311 h 382"/>
                    <a:gd name="T12" fmla="*/ 12 w 882"/>
                    <a:gd name="T13" fmla="*/ 297 h 382"/>
                    <a:gd name="T14" fmla="*/ 18 w 882"/>
                    <a:gd name="T15" fmla="*/ 269 h 382"/>
                    <a:gd name="T16" fmla="*/ 24 w 882"/>
                    <a:gd name="T17" fmla="*/ 269 h 382"/>
                    <a:gd name="T18" fmla="*/ 30 w 882"/>
                    <a:gd name="T19" fmla="*/ 241 h 382"/>
                    <a:gd name="T20" fmla="*/ 36 w 882"/>
                    <a:gd name="T21" fmla="*/ 226 h 382"/>
                    <a:gd name="T22" fmla="*/ 42 w 882"/>
                    <a:gd name="T23" fmla="*/ 212 h 382"/>
                    <a:gd name="T24" fmla="*/ 54 w 882"/>
                    <a:gd name="T25" fmla="*/ 198 h 382"/>
                    <a:gd name="T26" fmla="*/ 60 w 882"/>
                    <a:gd name="T27" fmla="*/ 184 h 382"/>
                    <a:gd name="T28" fmla="*/ 66 w 882"/>
                    <a:gd name="T29" fmla="*/ 170 h 382"/>
                    <a:gd name="T30" fmla="*/ 84 w 882"/>
                    <a:gd name="T31" fmla="*/ 156 h 382"/>
                    <a:gd name="T32" fmla="*/ 96 w 882"/>
                    <a:gd name="T33" fmla="*/ 142 h 382"/>
                    <a:gd name="T34" fmla="*/ 102 w 882"/>
                    <a:gd name="T35" fmla="*/ 127 h 382"/>
                    <a:gd name="T36" fmla="*/ 120 w 882"/>
                    <a:gd name="T37" fmla="*/ 113 h 382"/>
                    <a:gd name="T38" fmla="*/ 132 w 882"/>
                    <a:gd name="T39" fmla="*/ 99 h 382"/>
                    <a:gd name="T40" fmla="*/ 144 w 882"/>
                    <a:gd name="T41" fmla="*/ 85 h 382"/>
                    <a:gd name="T42" fmla="*/ 156 w 882"/>
                    <a:gd name="T43" fmla="*/ 71 h 382"/>
                    <a:gd name="T44" fmla="*/ 174 w 882"/>
                    <a:gd name="T45" fmla="*/ 57 h 382"/>
                    <a:gd name="T46" fmla="*/ 186 w 882"/>
                    <a:gd name="T47" fmla="*/ 57 h 382"/>
                    <a:gd name="T48" fmla="*/ 204 w 882"/>
                    <a:gd name="T49" fmla="*/ 42 h 382"/>
                    <a:gd name="T50" fmla="*/ 228 w 882"/>
                    <a:gd name="T51" fmla="*/ 14 h 382"/>
                    <a:gd name="T52" fmla="*/ 234 w 882"/>
                    <a:gd name="T53" fmla="*/ 14 h 382"/>
                    <a:gd name="T54" fmla="*/ 258 w 882"/>
                    <a:gd name="T55" fmla="*/ 0 h 382"/>
                    <a:gd name="T56" fmla="*/ 882 w 882"/>
                    <a:gd name="T57" fmla="*/ 382 h 382"/>
                    <a:gd name="T58" fmla="*/ 0 w 882"/>
                    <a:gd name="T59" fmla="*/ 382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2"/>
                    <a:gd name="T91" fmla="*/ 0 h 382"/>
                    <a:gd name="T92" fmla="*/ 882 w 882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2" h="382">
                      <a:moveTo>
                        <a:pt x="0" y="382"/>
                      </a:moveTo>
                      <a:lnTo>
                        <a:pt x="0" y="368"/>
                      </a:lnTo>
                      <a:lnTo>
                        <a:pt x="0" y="354"/>
                      </a:lnTo>
                      <a:lnTo>
                        <a:pt x="0" y="340"/>
                      </a:lnTo>
                      <a:lnTo>
                        <a:pt x="6" y="326"/>
                      </a:lnTo>
                      <a:lnTo>
                        <a:pt x="6" y="311"/>
                      </a:lnTo>
                      <a:lnTo>
                        <a:pt x="12" y="297"/>
                      </a:lnTo>
                      <a:lnTo>
                        <a:pt x="18" y="269"/>
                      </a:lnTo>
                      <a:lnTo>
                        <a:pt x="24" y="269"/>
                      </a:lnTo>
                      <a:lnTo>
                        <a:pt x="30" y="241"/>
                      </a:lnTo>
                      <a:lnTo>
                        <a:pt x="36" y="226"/>
                      </a:lnTo>
                      <a:lnTo>
                        <a:pt x="42" y="212"/>
                      </a:lnTo>
                      <a:lnTo>
                        <a:pt x="54" y="198"/>
                      </a:lnTo>
                      <a:lnTo>
                        <a:pt x="60" y="184"/>
                      </a:lnTo>
                      <a:lnTo>
                        <a:pt x="66" y="170"/>
                      </a:lnTo>
                      <a:lnTo>
                        <a:pt x="84" y="156"/>
                      </a:lnTo>
                      <a:lnTo>
                        <a:pt x="96" y="142"/>
                      </a:lnTo>
                      <a:lnTo>
                        <a:pt x="102" y="127"/>
                      </a:lnTo>
                      <a:lnTo>
                        <a:pt x="120" y="113"/>
                      </a:lnTo>
                      <a:lnTo>
                        <a:pt x="132" y="99"/>
                      </a:lnTo>
                      <a:lnTo>
                        <a:pt x="144" y="85"/>
                      </a:lnTo>
                      <a:lnTo>
                        <a:pt x="156" y="71"/>
                      </a:lnTo>
                      <a:lnTo>
                        <a:pt x="174" y="57"/>
                      </a:lnTo>
                      <a:lnTo>
                        <a:pt x="186" y="57"/>
                      </a:lnTo>
                      <a:lnTo>
                        <a:pt x="204" y="42"/>
                      </a:lnTo>
                      <a:lnTo>
                        <a:pt x="228" y="14"/>
                      </a:lnTo>
                      <a:lnTo>
                        <a:pt x="234" y="14"/>
                      </a:lnTo>
                      <a:lnTo>
                        <a:pt x="258" y="0"/>
                      </a:lnTo>
                      <a:lnTo>
                        <a:pt x="882" y="382"/>
                      </a:lnTo>
                      <a:lnTo>
                        <a:pt x="0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28" name="Oval 49"/>
              <p:cNvSpPr>
                <a:spLocks noChangeArrowheads="1"/>
              </p:cNvSpPr>
              <p:nvPr/>
            </p:nvSpPr>
            <p:spPr bwMode="auto">
              <a:xfrm>
                <a:off x="2381" y="1661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426" name="Oval 68"/>
            <p:cNvSpPr>
              <a:spLocks noChangeArrowheads="1"/>
            </p:cNvSpPr>
            <p:nvPr/>
          </p:nvSpPr>
          <p:spPr bwMode="auto">
            <a:xfrm>
              <a:off x="839" y="1570"/>
              <a:ext cx="227" cy="228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70"/>
          <p:cNvGrpSpPr>
            <a:grpSpLocks/>
          </p:cNvGrpSpPr>
          <p:nvPr/>
        </p:nvGrpSpPr>
        <p:grpSpPr bwMode="auto">
          <a:xfrm>
            <a:off x="3348038" y="2852738"/>
            <a:ext cx="1400175" cy="1528762"/>
            <a:chOff x="567" y="2296"/>
            <a:chExt cx="882" cy="963"/>
          </a:xfrm>
        </p:grpSpPr>
        <p:grpSp>
          <p:nvGrpSpPr>
            <p:cNvPr id="18" name="Group 59"/>
            <p:cNvGrpSpPr>
              <a:grpSpLocks/>
            </p:cNvGrpSpPr>
            <p:nvPr/>
          </p:nvGrpSpPr>
          <p:grpSpPr bwMode="auto">
            <a:xfrm>
              <a:off x="567" y="2296"/>
              <a:ext cx="882" cy="963"/>
              <a:chOff x="2245" y="1842"/>
              <a:chExt cx="882" cy="963"/>
            </a:xfrm>
          </p:grpSpPr>
          <p:grpSp>
            <p:nvGrpSpPr>
              <p:cNvPr id="19" name="Group 22"/>
              <p:cNvGrpSpPr>
                <a:grpSpLocks/>
              </p:cNvGrpSpPr>
              <p:nvPr/>
            </p:nvGrpSpPr>
            <p:grpSpPr bwMode="auto">
              <a:xfrm>
                <a:off x="2245" y="1842"/>
                <a:ext cx="882" cy="963"/>
                <a:chOff x="1992" y="2021"/>
                <a:chExt cx="882" cy="963"/>
              </a:xfrm>
            </p:grpSpPr>
            <p:sp>
              <p:nvSpPr>
                <p:cNvPr id="16422" name="Freeform 23"/>
                <p:cNvSpPr>
                  <a:spLocks/>
                </p:cNvSpPr>
                <p:nvPr/>
              </p:nvSpPr>
              <p:spPr bwMode="auto">
                <a:xfrm>
                  <a:off x="1992" y="2021"/>
                  <a:ext cx="258" cy="963"/>
                </a:xfrm>
                <a:custGeom>
                  <a:avLst/>
                  <a:gdLst>
                    <a:gd name="T0" fmla="*/ 258 w 258"/>
                    <a:gd name="T1" fmla="*/ 382 h 963"/>
                    <a:gd name="T2" fmla="*/ 234 w 258"/>
                    <a:gd name="T3" fmla="*/ 382 h 963"/>
                    <a:gd name="T4" fmla="*/ 228 w 258"/>
                    <a:gd name="T5" fmla="*/ 368 h 963"/>
                    <a:gd name="T6" fmla="*/ 204 w 258"/>
                    <a:gd name="T7" fmla="*/ 354 h 963"/>
                    <a:gd name="T8" fmla="*/ 186 w 258"/>
                    <a:gd name="T9" fmla="*/ 340 h 963"/>
                    <a:gd name="T10" fmla="*/ 174 w 258"/>
                    <a:gd name="T11" fmla="*/ 326 h 963"/>
                    <a:gd name="T12" fmla="*/ 156 w 258"/>
                    <a:gd name="T13" fmla="*/ 312 h 963"/>
                    <a:gd name="T14" fmla="*/ 144 w 258"/>
                    <a:gd name="T15" fmla="*/ 297 h 963"/>
                    <a:gd name="T16" fmla="*/ 132 w 258"/>
                    <a:gd name="T17" fmla="*/ 297 h 963"/>
                    <a:gd name="T18" fmla="*/ 120 w 258"/>
                    <a:gd name="T19" fmla="*/ 283 h 963"/>
                    <a:gd name="T20" fmla="*/ 102 w 258"/>
                    <a:gd name="T21" fmla="*/ 255 h 963"/>
                    <a:gd name="T22" fmla="*/ 96 w 258"/>
                    <a:gd name="T23" fmla="*/ 255 h 963"/>
                    <a:gd name="T24" fmla="*/ 84 w 258"/>
                    <a:gd name="T25" fmla="*/ 241 h 963"/>
                    <a:gd name="T26" fmla="*/ 66 w 258"/>
                    <a:gd name="T27" fmla="*/ 212 h 963"/>
                    <a:gd name="T28" fmla="*/ 60 w 258"/>
                    <a:gd name="T29" fmla="*/ 212 h 963"/>
                    <a:gd name="T30" fmla="*/ 54 w 258"/>
                    <a:gd name="T31" fmla="*/ 184 h 963"/>
                    <a:gd name="T32" fmla="*/ 42 w 258"/>
                    <a:gd name="T33" fmla="*/ 170 h 963"/>
                    <a:gd name="T34" fmla="*/ 36 w 258"/>
                    <a:gd name="T35" fmla="*/ 170 h 963"/>
                    <a:gd name="T36" fmla="*/ 30 w 258"/>
                    <a:gd name="T37" fmla="*/ 142 h 963"/>
                    <a:gd name="T38" fmla="*/ 24 w 258"/>
                    <a:gd name="T39" fmla="*/ 128 h 963"/>
                    <a:gd name="T40" fmla="*/ 18 w 258"/>
                    <a:gd name="T41" fmla="*/ 113 h 963"/>
                    <a:gd name="T42" fmla="*/ 12 w 258"/>
                    <a:gd name="T43" fmla="*/ 99 h 963"/>
                    <a:gd name="T44" fmla="*/ 6 w 258"/>
                    <a:gd name="T45" fmla="*/ 85 h 963"/>
                    <a:gd name="T46" fmla="*/ 6 w 258"/>
                    <a:gd name="T47" fmla="*/ 71 h 963"/>
                    <a:gd name="T48" fmla="*/ 0 w 258"/>
                    <a:gd name="T49" fmla="*/ 57 h 963"/>
                    <a:gd name="T50" fmla="*/ 0 w 258"/>
                    <a:gd name="T51" fmla="*/ 28 h 963"/>
                    <a:gd name="T52" fmla="*/ 0 w 258"/>
                    <a:gd name="T53" fmla="*/ 28 h 963"/>
                    <a:gd name="T54" fmla="*/ 0 w 258"/>
                    <a:gd name="T55" fmla="*/ 0 h 963"/>
                    <a:gd name="T56" fmla="*/ 0 w 258"/>
                    <a:gd name="T57" fmla="*/ 580 h 963"/>
                    <a:gd name="T58" fmla="*/ 0 w 258"/>
                    <a:gd name="T59" fmla="*/ 609 h 963"/>
                    <a:gd name="T60" fmla="*/ 0 w 258"/>
                    <a:gd name="T61" fmla="*/ 609 h 963"/>
                    <a:gd name="T62" fmla="*/ 0 w 258"/>
                    <a:gd name="T63" fmla="*/ 637 h 963"/>
                    <a:gd name="T64" fmla="*/ 6 w 258"/>
                    <a:gd name="T65" fmla="*/ 651 h 963"/>
                    <a:gd name="T66" fmla="*/ 6 w 258"/>
                    <a:gd name="T67" fmla="*/ 665 h 963"/>
                    <a:gd name="T68" fmla="*/ 12 w 258"/>
                    <a:gd name="T69" fmla="*/ 680 h 963"/>
                    <a:gd name="T70" fmla="*/ 18 w 258"/>
                    <a:gd name="T71" fmla="*/ 694 h 963"/>
                    <a:gd name="T72" fmla="*/ 24 w 258"/>
                    <a:gd name="T73" fmla="*/ 708 h 963"/>
                    <a:gd name="T74" fmla="*/ 30 w 258"/>
                    <a:gd name="T75" fmla="*/ 722 h 963"/>
                    <a:gd name="T76" fmla="*/ 36 w 258"/>
                    <a:gd name="T77" fmla="*/ 750 h 963"/>
                    <a:gd name="T78" fmla="*/ 42 w 258"/>
                    <a:gd name="T79" fmla="*/ 750 h 963"/>
                    <a:gd name="T80" fmla="*/ 54 w 258"/>
                    <a:gd name="T81" fmla="*/ 764 h 963"/>
                    <a:gd name="T82" fmla="*/ 60 w 258"/>
                    <a:gd name="T83" fmla="*/ 793 h 963"/>
                    <a:gd name="T84" fmla="*/ 66 w 258"/>
                    <a:gd name="T85" fmla="*/ 793 h 963"/>
                    <a:gd name="T86" fmla="*/ 84 w 258"/>
                    <a:gd name="T87" fmla="*/ 821 h 963"/>
                    <a:gd name="T88" fmla="*/ 96 w 258"/>
                    <a:gd name="T89" fmla="*/ 835 h 963"/>
                    <a:gd name="T90" fmla="*/ 102 w 258"/>
                    <a:gd name="T91" fmla="*/ 835 h 963"/>
                    <a:gd name="T92" fmla="*/ 120 w 258"/>
                    <a:gd name="T93" fmla="*/ 864 h 963"/>
                    <a:gd name="T94" fmla="*/ 132 w 258"/>
                    <a:gd name="T95" fmla="*/ 878 h 963"/>
                    <a:gd name="T96" fmla="*/ 144 w 258"/>
                    <a:gd name="T97" fmla="*/ 878 h 963"/>
                    <a:gd name="T98" fmla="*/ 156 w 258"/>
                    <a:gd name="T99" fmla="*/ 892 h 963"/>
                    <a:gd name="T100" fmla="*/ 174 w 258"/>
                    <a:gd name="T101" fmla="*/ 906 h 963"/>
                    <a:gd name="T102" fmla="*/ 186 w 258"/>
                    <a:gd name="T103" fmla="*/ 920 h 963"/>
                    <a:gd name="T104" fmla="*/ 204 w 258"/>
                    <a:gd name="T105" fmla="*/ 934 h 963"/>
                    <a:gd name="T106" fmla="*/ 228 w 258"/>
                    <a:gd name="T107" fmla="*/ 948 h 963"/>
                    <a:gd name="T108" fmla="*/ 234 w 258"/>
                    <a:gd name="T109" fmla="*/ 963 h 963"/>
                    <a:gd name="T110" fmla="*/ 258 w 258"/>
                    <a:gd name="T111" fmla="*/ 963 h 963"/>
                    <a:gd name="T112" fmla="*/ 258 w 258"/>
                    <a:gd name="T113" fmla="*/ 382 h 96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58"/>
                    <a:gd name="T172" fmla="*/ 0 h 963"/>
                    <a:gd name="T173" fmla="*/ 258 w 258"/>
                    <a:gd name="T174" fmla="*/ 963 h 96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58" h="963">
                      <a:moveTo>
                        <a:pt x="258" y="382"/>
                      </a:moveTo>
                      <a:lnTo>
                        <a:pt x="234" y="382"/>
                      </a:lnTo>
                      <a:lnTo>
                        <a:pt x="228" y="368"/>
                      </a:lnTo>
                      <a:lnTo>
                        <a:pt x="204" y="354"/>
                      </a:lnTo>
                      <a:lnTo>
                        <a:pt x="186" y="340"/>
                      </a:lnTo>
                      <a:lnTo>
                        <a:pt x="174" y="326"/>
                      </a:lnTo>
                      <a:lnTo>
                        <a:pt x="156" y="312"/>
                      </a:lnTo>
                      <a:lnTo>
                        <a:pt x="144" y="297"/>
                      </a:lnTo>
                      <a:lnTo>
                        <a:pt x="132" y="297"/>
                      </a:lnTo>
                      <a:lnTo>
                        <a:pt x="120" y="283"/>
                      </a:lnTo>
                      <a:lnTo>
                        <a:pt x="102" y="255"/>
                      </a:lnTo>
                      <a:lnTo>
                        <a:pt x="96" y="255"/>
                      </a:lnTo>
                      <a:lnTo>
                        <a:pt x="84" y="241"/>
                      </a:lnTo>
                      <a:lnTo>
                        <a:pt x="66" y="212"/>
                      </a:lnTo>
                      <a:lnTo>
                        <a:pt x="60" y="212"/>
                      </a:lnTo>
                      <a:lnTo>
                        <a:pt x="54" y="184"/>
                      </a:lnTo>
                      <a:lnTo>
                        <a:pt x="42" y="170"/>
                      </a:lnTo>
                      <a:lnTo>
                        <a:pt x="36" y="170"/>
                      </a:lnTo>
                      <a:lnTo>
                        <a:pt x="30" y="142"/>
                      </a:lnTo>
                      <a:lnTo>
                        <a:pt x="24" y="128"/>
                      </a:lnTo>
                      <a:lnTo>
                        <a:pt x="18" y="113"/>
                      </a:lnTo>
                      <a:lnTo>
                        <a:pt x="12" y="99"/>
                      </a:lnTo>
                      <a:lnTo>
                        <a:pt x="6" y="85"/>
                      </a:lnTo>
                      <a:lnTo>
                        <a:pt x="6" y="71"/>
                      </a:lnTo>
                      <a:lnTo>
                        <a:pt x="0" y="57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0" y="580"/>
                      </a:lnTo>
                      <a:lnTo>
                        <a:pt x="0" y="609"/>
                      </a:lnTo>
                      <a:lnTo>
                        <a:pt x="0" y="637"/>
                      </a:lnTo>
                      <a:lnTo>
                        <a:pt x="6" y="651"/>
                      </a:lnTo>
                      <a:lnTo>
                        <a:pt x="6" y="665"/>
                      </a:lnTo>
                      <a:lnTo>
                        <a:pt x="12" y="680"/>
                      </a:lnTo>
                      <a:lnTo>
                        <a:pt x="18" y="694"/>
                      </a:lnTo>
                      <a:lnTo>
                        <a:pt x="24" y="708"/>
                      </a:lnTo>
                      <a:lnTo>
                        <a:pt x="30" y="722"/>
                      </a:lnTo>
                      <a:lnTo>
                        <a:pt x="36" y="750"/>
                      </a:lnTo>
                      <a:lnTo>
                        <a:pt x="42" y="750"/>
                      </a:lnTo>
                      <a:lnTo>
                        <a:pt x="54" y="764"/>
                      </a:lnTo>
                      <a:lnTo>
                        <a:pt x="60" y="793"/>
                      </a:lnTo>
                      <a:lnTo>
                        <a:pt x="66" y="793"/>
                      </a:lnTo>
                      <a:lnTo>
                        <a:pt x="84" y="821"/>
                      </a:lnTo>
                      <a:lnTo>
                        <a:pt x="96" y="835"/>
                      </a:lnTo>
                      <a:lnTo>
                        <a:pt x="102" y="835"/>
                      </a:lnTo>
                      <a:lnTo>
                        <a:pt x="120" y="864"/>
                      </a:lnTo>
                      <a:lnTo>
                        <a:pt x="132" y="878"/>
                      </a:lnTo>
                      <a:lnTo>
                        <a:pt x="144" y="878"/>
                      </a:lnTo>
                      <a:lnTo>
                        <a:pt x="156" y="892"/>
                      </a:lnTo>
                      <a:lnTo>
                        <a:pt x="174" y="906"/>
                      </a:lnTo>
                      <a:lnTo>
                        <a:pt x="186" y="920"/>
                      </a:lnTo>
                      <a:lnTo>
                        <a:pt x="204" y="934"/>
                      </a:lnTo>
                      <a:lnTo>
                        <a:pt x="228" y="948"/>
                      </a:lnTo>
                      <a:lnTo>
                        <a:pt x="234" y="963"/>
                      </a:lnTo>
                      <a:lnTo>
                        <a:pt x="258" y="963"/>
                      </a:lnTo>
                      <a:lnTo>
                        <a:pt x="258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3" name="Freeform 24"/>
                <p:cNvSpPr>
                  <a:spLocks/>
                </p:cNvSpPr>
                <p:nvPr/>
              </p:nvSpPr>
              <p:spPr bwMode="auto">
                <a:xfrm>
                  <a:off x="2250" y="2021"/>
                  <a:ext cx="624" cy="963"/>
                </a:xfrm>
                <a:custGeom>
                  <a:avLst/>
                  <a:gdLst>
                    <a:gd name="T0" fmla="*/ 624 w 624"/>
                    <a:gd name="T1" fmla="*/ 0 h 963"/>
                    <a:gd name="T2" fmla="*/ 0 w 624"/>
                    <a:gd name="T3" fmla="*/ 382 h 963"/>
                    <a:gd name="T4" fmla="*/ 0 w 624"/>
                    <a:gd name="T5" fmla="*/ 963 h 963"/>
                    <a:gd name="T6" fmla="*/ 624 w 624"/>
                    <a:gd name="T7" fmla="*/ 580 h 963"/>
                    <a:gd name="T8" fmla="*/ 624 w 624"/>
                    <a:gd name="T9" fmla="*/ 0 h 9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3"/>
                    <a:gd name="T17" fmla="*/ 624 w 624"/>
                    <a:gd name="T18" fmla="*/ 963 h 9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3">
                      <a:moveTo>
                        <a:pt x="624" y="0"/>
                      </a:moveTo>
                      <a:lnTo>
                        <a:pt x="0" y="382"/>
                      </a:lnTo>
                      <a:lnTo>
                        <a:pt x="0" y="963"/>
                      </a:lnTo>
                      <a:lnTo>
                        <a:pt x="624" y="580"/>
                      </a:lnTo>
                      <a:lnTo>
                        <a:pt x="62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4" name="Freeform 25"/>
                <p:cNvSpPr>
                  <a:spLocks/>
                </p:cNvSpPr>
                <p:nvPr/>
              </p:nvSpPr>
              <p:spPr bwMode="auto">
                <a:xfrm>
                  <a:off x="1992" y="2021"/>
                  <a:ext cx="882" cy="382"/>
                </a:xfrm>
                <a:custGeom>
                  <a:avLst/>
                  <a:gdLst>
                    <a:gd name="T0" fmla="*/ 258 w 882"/>
                    <a:gd name="T1" fmla="*/ 382 h 382"/>
                    <a:gd name="T2" fmla="*/ 234 w 882"/>
                    <a:gd name="T3" fmla="*/ 382 h 382"/>
                    <a:gd name="T4" fmla="*/ 228 w 882"/>
                    <a:gd name="T5" fmla="*/ 368 h 382"/>
                    <a:gd name="T6" fmla="*/ 204 w 882"/>
                    <a:gd name="T7" fmla="*/ 354 h 382"/>
                    <a:gd name="T8" fmla="*/ 186 w 882"/>
                    <a:gd name="T9" fmla="*/ 340 h 382"/>
                    <a:gd name="T10" fmla="*/ 174 w 882"/>
                    <a:gd name="T11" fmla="*/ 326 h 382"/>
                    <a:gd name="T12" fmla="*/ 156 w 882"/>
                    <a:gd name="T13" fmla="*/ 312 h 382"/>
                    <a:gd name="T14" fmla="*/ 144 w 882"/>
                    <a:gd name="T15" fmla="*/ 297 h 382"/>
                    <a:gd name="T16" fmla="*/ 132 w 882"/>
                    <a:gd name="T17" fmla="*/ 297 h 382"/>
                    <a:gd name="T18" fmla="*/ 120 w 882"/>
                    <a:gd name="T19" fmla="*/ 283 h 382"/>
                    <a:gd name="T20" fmla="*/ 102 w 882"/>
                    <a:gd name="T21" fmla="*/ 255 h 382"/>
                    <a:gd name="T22" fmla="*/ 96 w 882"/>
                    <a:gd name="T23" fmla="*/ 255 h 382"/>
                    <a:gd name="T24" fmla="*/ 84 w 882"/>
                    <a:gd name="T25" fmla="*/ 241 h 382"/>
                    <a:gd name="T26" fmla="*/ 66 w 882"/>
                    <a:gd name="T27" fmla="*/ 212 h 382"/>
                    <a:gd name="T28" fmla="*/ 60 w 882"/>
                    <a:gd name="T29" fmla="*/ 212 h 382"/>
                    <a:gd name="T30" fmla="*/ 54 w 882"/>
                    <a:gd name="T31" fmla="*/ 184 h 382"/>
                    <a:gd name="T32" fmla="*/ 42 w 882"/>
                    <a:gd name="T33" fmla="*/ 170 h 382"/>
                    <a:gd name="T34" fmla="*/ 36 w 882"/>
                    <a:gd name="T35" fmla="*/ 170 h 382"/>
                    <a:gd name="T36" fmla="*/ 30 w 882"/>
                    <a:gd name="T37" fmla="*/ 142 h 382"/>
                    <a:gd name="T38" fmla="*/ 24 w 882"/>
                    <a:gd name="T39" fmla="*/ 128 h 382"/>
                    <a:gd name="T40" fmla="*/ 18 w 882"/>
                    <a:gd name="T41" fmla="*/ 113 h 382"/>
                    <a:gd name="T42" fmla="*/ 12 w 882"/>
                    <a:gd name="T43" fmla="*/ 99 h 382"/>
                    <a:gd name="T44" fmla="*/ 6 w 882"/>
                    <a:gd name="T45" fmla="*/ 85 h 382"/>
                    <a:gd name="T46" fmla="*/ 6 w 882"/>
                    <a:gd name="T47" fmla="*/ 71 h 382"/>
                    <a:gd name="T48" fmla="*/ 0 w 882"/>
                    <a:gd name="T49" fmla="*/ 57 h 382"/>
                    <a:gd name="T50" fmla="*/ 0 w 882"/>
                    <a:gd name="T51" fmla="*/ 28 h 382"/>
                    <a:gd name="T52" fmla="*/ 0 w 882"/>
                    <a:gd name="T53" fmla="*/ 28 h 382"/>
                    <a:gd name="T54" fmla="*/ 0 w 882"/>
                    <a:gd name="T55" fmla="*/ 0 h 382"/>
                    <a:gd name="T56" fmla="*/ 882 w 882"/>
                    <a:gd name="T57" fmla="*/ 0 h 382"/>
                    <a:gd name="T58" fmla="*/ 258 w 882"/>
                    <a:gd name="T59" fmla="*/ 382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2"/>
                    <a:gd name="T91" fmla="*/ 0 h 382"/>
                    <a:gd name="T92" fmla="*/ 882 w 882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2" h="382">
                      <a:moveTo>
                        <a:pt x="258" y="382"/>
                      </a:moveTo>
                      <a:lnTo>
                        <a:pt x="234" y="382"/>
                      </a:lnTo>
                      <a:lnTo>
                        <a:pt x="228" y="368"/>
                      </a:lnTo>
                      <a:lnTo>
                        <a:pt x="204" y="354"/>
                      </a:lnTo>
                      <a:lnTo>
                        <a:pt x="186" y="340"/>
                      </a:lnTo>
                      <a:lnTo>
                        <a:pt x="174" y="326"/>
                      </a:lnTo>
                      <a:lnTo>
                        <a:pt x="156" y="312"/>
                      </a:lnTo>
                      <a:lnTo>
                        <a:pt x="144" y="297"/>
                      </a:lnTo>
                      <a:lnTo>
                        <a:pt x="132" y="297"/>
                      </a:lnTo>
                      <a:lnTo>
                        <a:pt x="120" y="283"/>
                      </a:lnTo>
                      <a:lnTo>
                        <a:pt x="102" y="255"/>
                      </a:lnTo>
                      <a:lnTo>
                        <a:pt x="96" y="255"/>
                      </a:lnTo>
                      <a:lnTo>
                        <a:pt x="84" y="241"/>
                      </a:lnTo>
                      <a:lnTo>
                        <a:pt x="66" y="212"/>
                      </a:lnTo>
                      <a:lnTo>
                        <a:pt x="60" y="212"/>
                      </a:lnTo>
                      <a:lnTo>
                        <a:pt x="54" y="184"/>
                      </a:lnTo>
                      <a:lnTo>
                        <a:pt x="42" y="170"/>
                      </a:lnTo>
                      <a:lnTo>
                        <a:pt x="36" y="170"/>
                      </a:lnTo>
                      <a:lnTo>
                        <a:pt x="30" y="142"/>
                      </a:lnTo>
                      <a:lnTo>
                        <a:pt x="24" y="128"/>
                      </a:lnTo>
                      <a:lnTo>
                        <a:pt x="18" y="113"/>
                      </a:lnTo>
                      <a:lnTo>
                        <a:pt x="12" y="99"/>
                      </a:lnTo>
                      <a:lnTo>
                        <a:pt x="6" y="85"/>
                      </a:lnTo>
                      <a:lnTo>
                        <a:pt x="6" y="71"/>
                      </a:lnTo>
                      <a:lnTo>
                        <a:pt x="0" y="57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882" y="0"/>
                      </a:lnTo>
                      <a:lnTo>
                        <a:pt x="258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19" name="Oval 51"/>
              <p:cNvSpPr>
                <a:spLocks noChangeArrowheads="1"/>
              </p:cNvSpPr>
              <p:nvPr/>
            </p:nvSpPr>
            <p:spPr bwMode="auto">
              <a:xfrm>
                <a:off x="2744" y="1842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0" name="Oval 54"/>
              <p:cNvSpPr>
                <a:spLocks noChangeArrowheads="1"/>
              </p:cNvSpPr>
              <p:nvPr/>
            </p:nvSpPr>
            <p:spPr bwMode="auto">
              <a:xfrm>
                <a:off x="2472" y="1979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1" name="Oval 55"/>
              <p:cNvSpPr>
                <a:spLocks noChangeArrowheads="1"/>
              </p:cNvSpPr>
              <p:nvPr/>
            </p:nvSpPr>
            <p:spPr bwMode="auto">
              <a:xfrm>
                <a:off x="2245" y="2296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417" name="Oval 69"/>
            <p:cNvSpPr>
              <a:spLocks noChangeArrowheads="1"/>
            </p:cNvSpPr>
            <p:nvPr/>
          </p:nvSpPr>
          <p:spPr bwMode="auto">
            <a:xfrm>
              <a:off x="1156" y="2614"/>
              <a:ext cx="137" cy="228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46"/>
          <p:cNvGrpSpPr>
            <a:grpSpLocks/>
          </p:cNvGrpSpPr>
          <p:nvPr/>
        </p:nvGrpSpPr>
        <p:grpSpPr bwMode="auto">
          <a:xfrm>
            <a:off x="4643438" y="2852738"/>
            <a:ext cx="1000125" cy="1797050"/>
            <a:chOff x="3107" y="1842"/>
            <a:chExt cx="630" cy="1132"/>
          </a:xfrm>
        </p:grpSpPr>
        <p:grpSp>
          <p:nvGrpSpPr>
            <p:cNvPr id="21" name="Group 27"/>
            <p:cNvGrpSpPr>
              <a:grpSpLocks/>
            </p:cNvGrpSpPr>
            <p:nvPr/>
          </p:nvGrpSpPr>
          <p:grpSpPr bwMode="auto">
            <a:xfrm>
              <a:off x="3107" y="1842"/>
              <a:ext cx="630" cy="1132"/>
              <a:chOff x="2874" y="2021"/>
              <a:chExt cx="630" cy="1132"/>
            </a:xfrm>
          </p:grpSpPr>
          <p:sp>
            <p:nvSpPr>
              <p:cNvPr id="16414" name="Freeform 28"/>
              <p:cNvSpPr>
                <a:spLocks/>
              </p:cNvSpPr>
              <p:nvPr/>
            </p:nvSpPr>
            <p:spPr bwMode="auto">
              <a:xfrm>
                <a:off x="2874" y="2403"/>
                <a:ext cx="630" cy="750"/>
              </a:xfrm>
              <a:custGeom>
                <a:avLst/>
                <a:gdLst>
                  <a:gd name="T0" fmla="*/ 630 w 630"/>
                  <a:gd name="T1" fmla="*/ 0 h 750"/>
                  <a:gd name="T2" fmla="*/ 606 w 630"/>
                  <a:gd name="T3" fmla="*/ 14 h 750"/>
                  <a:gd name="T4" fmla="*/ 594 w 630"/>
                  <a:gd name="T5" fmla="*/ 29 h 750"/>
                  <a:gd name="T6" fmla="*/ 570 w 630"/>
                  <a:gd name="T7" fmla="*/ 43 h 750"/>
                  <a:gd name="T8" fmla="*/ 546 w 630"/>
                  <a:gd name="T9" fmla="*/ 57 h 750"/>
                  <a:gd name="T10" fmla="*/ 534 w 630"/>
                  <a:gd name="T11" fmla="*/ 57 h 750"/>
                  <a:gd name="T12" fmla="*/ 510 w 630"/>
                  <a:gd name="T13" fmla="*/ 71 h 750"/>
                  <a:gd name="T14" fmla="*/ 486 w 630"/>
                  <a:gd name="T15" fmla="*/ 85 h 750"/>
                  <a:gd name="T16" fmla="*/ 468 w 630"/>
                  <a:gd name="T17" fmla="*/ 85 h 750"/>
                  <a:gd name="T18" fmla="*/ 444 w 630"/>
                  <a:gd name="T19" fmla="*/ 99 h 750"/>
                  <a:gd name="T20" fmla="*/ 414 w 630"/>
                  <a:gd name="T21" fmla="*/ 99 h 750"/>
                  <a:gd name="T22" fmla="*/ 402 w 630"/>
                  <a:gd name="T23" fmla="*/ 114 h 750"/>
                  <a:gd name="T24" fmla="*/ 378 w 630"/>
                  <a:gd name="T25" fmla="*/ 114 h 750"/>
                  <a:gd name="T26" fmla="*/ 348 w 630"/>
                  <a:gd name="T27" fmla="*/ 128 h 750"/>
                  <a:gd name="T28" fmla="*/ 336 w 630"/>
                  <a:gd name="T29" fmla="*/ 128 h 750"/>
                  <a:gd name="T30" fmla="*/ 306 w 630"/>
                  <a:gd name="T31" fmla="*/ 128 h 750"/>
                  <a:gd name="T32" fmla="*/ 276 w 630"/>
                  <a:gd name="T33" fmla="*/ 142 h 750"/>
                  <a:gd name="T34" fmla="*/ 258 w 630"/>
                  <a:gd name="T35" fmla="*/ 142 h 750"/>
                  <a:gd name="T36" fmla="*/ 228 w 630"/>
                  <a:gd name="T37" fmla="*/ 142 h 750"/>
                  <a:gd name="T38" fmla="*/ 198 w 630"/>
                  <a:gd name="T39" fmla="*/ 156 h 750"/>
                  <a:gd name="T40" fmla="*/ 186 w 630"/>
                  <a:gd name="T41" fmla="*/ 156 h 750"/>
                  <a:gd name="T42" fmla="*/ 156 w 630"/>
                  <a:gd name="T43" fmla="*/ 156 h 750"/>
                  <a:gd name="T44" fmla="*/ 126 w 630"/>
                  <a:gd name="T45" fmla="*/ 156 h 750"/>
                  <a:gd name="T46" fmla="*/ 108 w 630"/>
                  <a:gd name="T47" fmla="*/ 156 h 750"/>
                  <a:gd name="T48" fmla="*/ 78 w 630"/>
                  <a:gd name="T49" fmla="*/ 170 h 750"/>
                  <a:gd name="T50" fmla="*/ 48 w 630"/>
                  <a:gd name="T51" fmla="*/ 170 h 750"/>
                  <a:gd name="T52" fmla="*/ 30 w 630"/>
                  <a:gd name="T53" fmla="*/ 170 h 750"/>
                  <a:gd name="T54" fmla="*/ 0 w 630"/>
                  <a:gd name="T55" fmla="*/ 170 h 750"/>
                  <a:gd name="T56" fmla="*/ 0 w 630"/>
                  <a:gd name="T57" fmla="*/ 750 h 750"/>
                  <a:gd name="T58" fmla="*/ 30 w 630"/>
                  <a:gd name="T59" fmla="*/ 750 h 750"/>
                  <a:gd name="T60" fmla="*/ 48 w 630"/>
                  <a:gd name="T61" fmla="*/ 750 h 750"/>
                  <a:gd name="T62" fmla="*/ 78 w 630"/>
                  <a:gd name="T63" fmla="*/ 750 h 750"/>
                  <a:gd name="T64" fmla="*/ 108 w 630"/>
                  <a:gd name="T65" fmla="*/ 736 h 750"/>
                  <a:gd name="T66" fmla="*/ 126 w 630"/>
                  <a:gd name="T67" fmla="*/ 736 h 750"/>
                  <a:gd name="T68" fmla="*/ 156 w 630"/>
                  <a:gd name="T69" fmla="*/ 736 h 750"/>
                  <a:gd name="T70" fmla="*/ 186 w 630"/>
                  <a:gd name="T71" fmla="*/ 736 h 750"/>
                  <a:gd name="T72" fmla="*/ 198 w 630"/>
                  <a:gd name="T73" fmla="*/ 736 h 750"/>
                  <a:gd name="T74" fmla="*/ 228 w 630"/>
                  <a:gd name="T75" fmla="*/ 722 h 750"/>
                  <a:gd name="T76" fmla="*/ 258 w 630"/>
                  <a:gd name="T77" fmla="*/ 722 h 750"/>
                  <a:gd name="T78" fmla="*/ 276 w 630"/>
                  <a:gd name="T79" fmla="*/ 722 h 750"/>
                  <a:gd name="T80" fmla="*/ 306 w 630"/>
                  <a:gd name="T81" fmla="*/ 708 h 750"/>
                  <a:gd name="T82" fmla="*/ 336 w 630"/>
                  <a:gd name="T83" fmla="*/ 708 h 750"/>
                  <a:gd name="T84" fmla="*/ 348 w 630"/>
                  <a:gd name="T85" fmla="*/ 708 h 750"/>
                  <a:gd name="T86" fmla="*/ 378 w 630"/>
                  <a:gd name="T87" fmla="*/ 694 h 750"/>
                  <a:gd name="T88" fmla="*/ 402 w 630"/>
                  <a:gd name="T89" fmla="*/ 694 h 750"/>
                  <a:gd name="T90" fmla="*/ 414 w 630"/>
                  <a:gd name="T91" fmla="*/ 680 h 750"/>
                  <a:gd name="T92" fmla="*/ 444 w 630"/>
                  <a:gd name="T93" fmla="*/ 680 h 750"/>
                  <a:gd name="T94" fmla="*/ 468 w 630"/>
                  <a:gd name="T95" fmla="*/ 666 h 750"/>
                  <a:gd name="T96" fmla="*/ 486 w 630"/>
                  <a:gd name="T97" fmla="*/ 666 h 750"/>
                  <a:gd name="T98" fmla="*/ 510 w 630"/>
                  <a:gd name="T99" fmla="*/ 651 h 750"/>
                  <a:gd name="T100" fmla="*/ 534 w 630"/>
                  <a:gd name="T101" fmla="*/ 637 h 750"/>
                  <a:gd name="T102" fmla="*/ 546 w 630"/>
                  <a:gd name="T103" fmla="*/ 637 h 750"/>
                  <a:gd name="T104" fmla="*/ 570 w 630"/>
                  <a:gd name="T105" fmla="*/ 623 h 750"/>
                  <a:gd name="T106" fmla="*/ 594 w 630"/>
                  <a:gd name="T107" fmla="*/ 609 h 750"/>
                  <a:gd name="T108" fmla="*/ 606 w 630"/>
                  <a:gd name="T109" fmla="*/ 595 h 750"/>
                  <a:gd name="T110" fmla="*/ 630 w 630"/>
                  <a:gd name="T111" fmla="*/ 581 h 750"/>
                  <a:gd name="T112" fmla="*/ 630 w 630"/>
                  <a:gd name="T113" fmla="*/ 0 h 7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30"/>
                  <a:gd name="T172" fmla="*/ 0 h 750"/>
                  <a:gd name="T173" fmla="*/ 630 w 630"/>
                  <a:gd name="T174" fmla="*/ 750 h 75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30" h="750">
                    <a:moveTo>
                      <a:pt x="630" y="0"/>
                    </a:moveTo>
                    <a:lnTo>
                      <a:pt x="606" y="14"/>
                    </a:lnTo>
                    <a:lnTo>
                      <a:pt x="594" y="29"/>
                    </a:lnTo>
                    <a:lnTo>
                      <a:pt x="570" y="43"/>
                    </a:lnTo>
                    <a:lnTo>
                      <a:pt x="546" y="57"/>
                    </a:lnTo>
                    <a:lnTo>
                      <a:pt x="534" y="57"/>
                    </a:lnTo>
                    <a:lnTo>
                      <a:pt x="510" y="71"/>
                    </a:lnTo>
                    <a:lnTo>
                      <a:pt x="486" y="85"/>
                    </a:lnTo>
                    <a:lnTo>
                      <a:pt x="468" y="85"/>
                    </a:lnTo>
                    <a:lnTo>
                      <a:pt x="444" y="99"/>
                    </a:lnTo>
                    <a:lnTo>
                      <a:pt x="414" y="99"/>
                    </a:lnTo>
                    <a:lnTo>
                      <a:pt x="402" y="114"/>
                    </a:lnTo>
                    <a:lnTo>
                      <a:pt x="378" y="114"/>
                    </a:lnTo>
                    <a:lnTo>
                      <a:pt x="348" y="128"/>
                    </a:lnTo>
                    <a:lnTo>
                      <a:pt x="336" y="128"/>
                    </a:lnTo>
                    <a:lnTo>
                      <a:pt x="306" y="128"/>
                    </a:lnTo>
                    <a:lnTo>
                      <a:pt x="276" y="142"/>
                    </a:lnTo>
                    <a:lnTo>
                      <a:pt x="258" y="142"/>
                    </a:lnTo>
                    <a:lnTo>
                      <a:pt x="228" y="142"/>
                    </a:lnTo>
                    <a:lnTo>
                      <a:pt x="198" y="156"/>
                    </a:lnTo>
                    <a:lnTo>
                      <a:pt x="186" y="156"/>
                    </a:lnTo>
                    <a:lnTo>
                      <a:pt x="156" y="156"/>
                    </a:lnTo>
                    <a:lnTo>
                      <a:pt x="126" y="156"/>
                    </a:lnTo>
                    <a:lnTo>
                      <a:pt x="108" y="156"/>
                    </a:lnTo>
                    <a:lnTo>
                      <a:pt x="78" y="170"/>
                    </a:lnTo>
                    <a:lnTo>
                      <a:pt x="48" y="170"/>
                    </a:lnTo>
                    <a:lnTo>
                      <a:pt x="30" y="170"/>
                    </a:lnTo>
                    <a:lnTo>
                      <a:pt x="0" y="170"/>
                    </a:lnTo>
                    <a:lnTo>
                      <a:pt x="0" y="750"/>
                    </a:lnTo>
                    <a:lnTo>
                      <a:pt x="30" y="750"/>
                    </a:lnTo>
                    <a:lnTo>
                      <a:pt x="48" y="750"/>
                    </a:lnTo>
                    <a:lnTo>
                      <a:pt x="78" y="750"/>
                    </a:lnTo>
                    <a:lnTo>
                      <a:pt x="108" y="736"/>
                    </a:lnTo>
                    <a:lnTo>
                      <a:pt x="126" y="736"/>
                    </a:lnTo>
                    <a:lnTo>
                      <a:pt x="156" y="736"/>
                    </a:lnTo>
                    <a:lnTo>
                      <a:pt x="186" y="736"/>
                    </a:lnTo>
                    <a:lnTo>
                      <a:pt x="198" y="736"/>
                    </a:lnTo>
                    <a:lnTo>
                      <a:pt x="228" y="722"/>
                    </a:lnTo>
                    <a:lnTo>
                      <a:pt x="258" y="722"/>
                    </a:lnTo>
                    <a:lnTo>
                      <a:pt x="276" y="722"/>
                    </a:lnTo>
                    <a:lnTo>
                      <a:pt x="306" y="708"/>
                    </a:lnTo>
                    <a:lnTo>
                      <a:pt x="336" y="708"/>
                    </a:lnTo>
                    <a:lnTo>
                      <a:pt x="348" y="708"/>
                    </a:lnTo>
                    <a:lnTo>
                      <a:pt x="378" y="694"/>
                    </a:lnTo>
                    <a:lnTo>
                      <a:pt x="402" y="694"/>
                    </a:lnTo>
                    <a:lnTo>
                      <a:pt x="414" y="680"/>
                    </a:lnTo>
                    <a:lnTo>
                      <a:pt x="444" y="680"/>
                    </a:lnTo>
                    <a:lnTo>
                      <a:pt x="468" y="666"/>
                    </a:lnTo>
                    <a:lnTo>
                      <a:pt x="486" y="666"/>
                    </a:lnTo>
                    <a:lnTo>
                      <a:pt x="510" y="651"/>
                    </a:lnTo>
                    <a:lnTo>
                      <a:pt x="534" y="637"/>
                    </a:lnTo>
                    <a:lnTo>
                      <a:pt x="546" y="637"/>
                    </a:lnTo>
                    <a:lnTo>
                      <a:pt x="570" y="623"/>
                    </a:lnTo>
                    <a:lnTo>
                      <a:pt x="594" y="609"/>
                    </a:lnTo>
                    <a:lnTo>
                      <a:pt x="606" y="595"/>
                    </a:lnTo>
                    <a:lnTo>
                      <a:pt x="630" y="581"/>
                    </a:lnTo>
                    <a:lnTo>
                      <a:pt x="63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AEE58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5" name="Freeform 29"/>
              <p:cNvSpPr>
                <a:spLocks/>
              </p:cNvSpPr>
              <p:nvPr/>
            </p:nvSpPr>
            <p:spPr bwMode="auto">
              <a:xfrm>
                <a:off x="2874" y="2021"/>
                <a:ext cx="630" cy="552"/>
              </a:xfrm>
              <a:custGeom>
                <a:avLst/>
                <a:gdLst>
                  <a:gd name="T0" fmla="*/ 630 w 630"/>
                  <a:gd name="T1" fmla="*/ 382 h 552"/>
                  <a:gd name="T2" fmla="*/ 606 w 630"/>
                  <a:gd name="T3" fmla="*/ 396 h 552"/>
                  <a:gd name="T4" fmla="*/ 594 w 630"/>
                  <a:gd name="T5" fmla="*/ 411 h 552"/>
                  <a:gd name="T6" fmla="*/ 570 w 630"/>
                  <a:gd name="T7" fmla="*/ 425 h 552"/>
                  <a:gd name="T8" fmla="*/ 546 w 630"/>
                  <a:gd name="T9" fmla="*/ 439 h 552"/>
                  <a:gd name="T10" fmla="*/ 534 w 630"/>
                  <a:gd name="T11" fmla="*/ 439 h 552"/>
                  <a:gd name="T12" fmla="*/ 510 w 630"/>
                  <a:gd name="T13" fmla="*/ 453 h 552"/>
                  <a:gd name="T14" fmla="*/ 486 w 630"/>
                  <a:gd name="T15" fmla="*/ 467 h 552"/>
                  <a:gd name="T16" fmla="*/ 468 w 630"/>
                  <a:gd name="T17" fmla="*/ 467 h 552"/>
                  <a:gd name="T18" fmla="*/ 444 w 630"/>
                  <a:gd name="T19" fmla="*/ 481 h 552"/>
                  <a:gd name="T20" fmla="*/ 414 w 630"/>
                  <a:gd name="T21" fmla="*/ 481 h 552"/>
                  <a:gd name="T22" fmla="*/ 402 w 630"/>
                  <a:gd name="T23" fmla="*/ 496 h 552"/>
                  <a:gd name="T24" fmla="*/ 378 w 630"/>
                  <a:gd name="T25" fmla="*/ 496 h 552"/>
                  <a:gd name="T26" fmla="*/ 348 w 630"/>
                  <a:gd name="T27" fmla="*/ 510 h 552"/>
                  <a:gd name="T28" fmla="*/ 336 w 630"/>
                  <a:gd name="T29" fmla="*/ 510 h 552"/>
                  <a:gd name="T30" fmla="*/ 306 w 630"/>
                  <a:gd name="T31" fmla="*/ 510 h 552"/>
                  <a:gd name="T32" fmla="*/ 276 w 630"/>
                  <a:gd name="T33" fmla="*/ 524 h 552"/>
                  <a:gd name="T34" fmla="*/ 258 w 630"/>
                  <a:gd name="T35" fmla="*/ 524 h 552"/>
                  <a:gd name="T36" fmla="*/ 228 w 630"/>
                  <a:gd name="T37" fmla="*/ 524 h 552"/>
                  <a:gd name="T38" fmla="*/ 198 w 630"/>
                  <a:gd name="T39" fmla="*/ 538 h 552"/>
                  <a:gd name="T40" fmla="*/ 186 w 630"/>
                  <a:gd name="T41" fmla="*/ 538 h 552"/>
                  <a:gd name="T42" fmla="*/ 156 w 630"/>
                  <a:gd name="T43" fmla="*/ 538 h 552"/>
                  <a:gd name="T44" fmla="*/ 126 w 630"/>
                  <a:gd name="T45" fmla="*/ 538 h 552"/>
                  <a:gd name="T46" fmla="*/ 108 w 630"/>
                  <a:gd name="T47" fmla="*/ 538 h 552"/>
                  <a:gd name="T48" fmla="*/ 78 w 630"/>
                  <a:gd name="T49" fmla="*/ 552 h 552"/>
                  <a:gd name="T50" fmla="*/ 48 w 630"/>
                  <a:gd name="T51" fmla="*/ 552 h 552"/>
                  <a:gd name="T52" fmla="*/ 30 w 630"/>
                  <a:gd name="T53" fmla="*/ 552 h 552"/>
                  <a:gd name="T54" fmla="*/ 0 w 630"/>
                  <a:gd name="T55" fmla="*/ 552 h 552"/>
                  <a:gd name="T56" fmla="*/ 0 w 630"/>
                  <a:gd name="T57" fmla="*/ 0 h 552"/>
                  <a:gd name="T58" fmla="*/ 630 w 630"/>
                  <a:gd name="T59" fmla="*/ 382 h 55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30"/>
                  <a:gd name="T91" fmla="*/ 0 h 552"/>
                  <a:gd name="T92" fmla="*/ 630 w 630"/>
                  <a:gd name="T93" fmla="*/ 552 h 55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30" h="552">
                    <a:moveTo>
                      <a:pt x="630" y="382"/>
                    </a:moveTo>
                    <a:lnTo>
                      <a:pt x="606" y="396"/>
                    </a:lnTo>
                    <a:lnTo>
                      <a:pt x="594" y="411"/>
                    </a:lnTo>
                    <a:lnTo>
                      <a:pt x="570" y="425"/>
                    </a:lnTo>
                    <a:lnTo>
                      <a:pt x="546" y="439"/>
                    </a:lnTo>
                    <a:lnTo>
                      <a:pt x="534" y="439"/>
                    </a:lnTo>
                    <a:lnTo>
                      <a:pt x="510" y="453"/>
                    </a:lnTo>
                    <a:lnTo>
                      <a:pt x="486" y="467"/>
                    </a:lnTo>
                    <a:lnTo>
                      <a:pt x="468" y="467"/>
                    </a:lnTo>
                    <a:lnTo>
                      <a:pt x="444" y="481"/>
                    </a:lnTo>
                    <a:lnTo>
                      <a:pt x="414" y="481"/>
                    </a:lnTo>
                    <a:lnTo>
                      <a:pt x="402" y="496"/>
                    </a:lnTo>
                    <a:lnTo>
                      <a:pt x="378" y="496"/>
                    </a:lnTo>
                    <a:lnTo>
                      <a:pt x="348" y="510"/>
                    </a:lnTo>
                    <a:lnTo>
                      <a:pt x="336" y="510"/>
                    </a:lnTo>
                    <a:lnTo>
                      <a:pt x="306" y="510"/>
                    </a:lnTo>
                    <a:lnTo>
                      <a:pt x="276" y="524"/>
                    </a:lnTo>
                    <a:lnTo>
                      <a:pt x="258" y="524"/>
                    </a:lnTo>
                    <a:lnTo>
                      <a:pt x="228" y="524"/>
                    </a:lnTo>
                    <a:lnTo>
                      <a:pt x="198" y="538"/>
                    </a:lnTo>
                    <a:lnTo>
                      <a:pt x="186" y="538"/>
                    </a:lnTo>
                    <a:lnTo>
                      <a:pt x="156" y="538"/>
                    </a:lnTo>
                    <a:lnTo>
                      <a:pt x="126" y="538"/>
                    </a:lnTo>
                    <a:lnTo>
                      <a:pt x="108" y="538"/>
                    </a:lnTo>
                    <a:lnTo>
                      <a:pt x="78" y="552"/>
                    </a:lnTo>
                    <a:lnTo>
                      <a:pt x="48" y="552"/>
                    </a:lnTo>
                    <a:lnTo>
                      <a:pt x="30" y="552"/>
                    </a:lnTo>
                    <a:lnTo>
                      <a:pt x="0" y="552"/>
                    </a:lnTo>
                    <a:lnTo>
                      <a:pt x="0" y="0"/>
                    </a:lnTo>
                    <a:lnTo>
                      <a:pt x="630" y="3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AEE58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11" name="Oval 40"/>
            <p:cNvSpPr>
              <a:spLocks noChangeArrowheads="1"/>
            </p:cNvSpPr>
            <p:nvPr/>
          </p:nvSpPr>
          <p:spPr bwMode="auto">
            <a:xfrm>
              <a:off x="3198" y="2069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2" name="Oval 41"/>
            <p:cNvSpPr>
              <a:spLocks noChangeArrowheads="1"/>
            </p:cNvSpPr>
            <p:nvPr/>
          </p:nvSpPr>
          <p:spPr bwMode="auto">
            <a:xfrm>
              <a:off x="3334" y="2205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3" name="Oval 42"/>
            <p:cNvSpPr>
              <a:spLocks noChangeArrowheads="1"/>
            </p:cNvSpPr>
            <p:nvPr/>
          </p:nvSpPr>
          <p:spPr bwMode="auto">
            <a:xfrm>
              <a:off x="3470" y="2432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58"/>
          <p:cNvGrpSpPr>
            <a:grpSpLocks/>
          </p:cNvGrpSpPr>
          <p:nvPr/>
        </p:nvGrpSpPr>
        <p:grpSpPr bwMode="auto">
          <a:xfrm>
            <a:off x="3708400" y="2852738"/>
            <a:ext cx="990600" cy="1797050"/>
            <a:chOff x="2472" y="1842"/>
            <a:chExt cx="624" cy="1132"/>
          </a:xfrm>
        </p:grpSpPr>
        <p:grpSp>
          <p:nvGrpSpPr>
            <p:cNvPr id="23" name="Group 30"/>
            <p:cNvGrpSpPr>
              <a:grpSpLocks/>
            </p:cNvGrpSpPr>
            <p:nvPr/>
          </p:nvGrpSpPr>
          <p:grpSpPr bwMode="auto">
            <a:xfrm>
              <a:off x="2472" y="1842"/>
              <a:ext cx="624" cy="1132"/>
              <a:chOff x="2250" y="2021"/>
              <a:chExt cx="624" cy="1132"/>
            </a:xfrm>
          </p:grpSpPr>
          <p:sp>
            <p:nvSpPr>
              <p:cNvPr id="16408" name="Freeform 31"/>
              <p:cNvSpPr>
                <a:spLocks/>
              </p:cNvSpPr>
              <p:nvPr/>
            </p:nvSpPr>
            <p:spPr bwMode="auto">
              <a:xfrm>
                <a:off x="2250" y="2403"/>
                <a:ext cx="624" cy="750"/>
              </a:xfrm>
              <a:custGeom>
                <a:avLst/>
                <a:gdLst>
                  <a:gd name="T0" fmla="*/ 624 w 624"/>
                  <a:gd name="T1" fmla="*/ 170 h 750"/>
                  <a:gd name="T2" fmla="*/ 594 w 624"/>
                  <a:gd name="T3" fmla="*/ 170 h 750"/>
                  <a:gd name="T4" fmla="*/ 582 w 624"/>
                  <a:gd name="T5" fmla="*/ 170 h 750"/>
                  <a:gd name="T6" fmla="*/ 546 w 624"/>
                  <a:gd name="T7" fmla="*/ 170 h 750"/>
                  <a:gd name="T8" fmla="*/ 516 w 624"/>
                  <a:gd name="T9" fmla="*/ 156 h 750"/>
                  <a:gd name="T10" fmla="*/ 504 w 624"/>
                  <a:gd name="T11" fmla="*/ 156 h 750"/>
                  <a:gd name="T12" fmla="*/ 474 w 624"/>
                  <a:gd name="T13" fmla="*/ 156 h 750"/>
                  <a:gd name="T14" fmla="*/ 444 w 624"/>
                  <a:gd name="T15" fmla="*/ 156 h 750"/>
                  <a:gd name="T16" fmla="*/ 426 w 624"/>
                  <a:gd name="T17" fmla="*/ 156 h 750"/>
                  <a:gd name="T18" fmla="*/ 396 w 624"/>
                  <a:gd name="T19" fmla="*/ 142 h 750"/>
                  <a:gd name="T20" fmla="*/ 366 w 624"/>
                  <a:gd name="T21" fmla="*/ 142 h 750"/>
                  <a:gd name="T22" fmla="*/ 354 w 624"/>
                  <a:gd name="T23" fmla="*/ 142 h 750"/>
                  <a:gd name="T24" fmla="*/ 324 w 624"/>
                  <a:gd name="T25" fmla="*/ 128 h 750"/>
                  <a:gd name="T26" fmla="*/ 294 w 624"/>
                  <a:gd name="T27" fmla="*/ 128 h 750"/>
                  <a:gd name="T28" fmla="*/ 282 w 624"/>
                  <a:gd name="T29" fmla="*/ 128 h 750"/>
                  <a:gd name="T30" fmla="*/ 252 w 624"/>
                  <a:gd name="T31" fmla="*/ 114 h 750"/>
                  <a:gd name="T32" fmla="*/ 222 w 624"/>
                  <a:gd name="T33" fmla="*/ 114 h 750"/>
                  <a:gd name="T34" fmla="*/ 210 w 624"/>
                  <a:gd name="T35" fmla="*/ 99 h 750"/>
                  <a:gd name="T36" fmla="*/ 180 w 624"/>
                  <a:gd name="T37" fmla="*/ 99 h 750"/>
                  <a:gd name="T38" fmla="*/ 156 w 624"/>
                  <a:gd name="T39" fmla="*/ 85 h 750"/>
                  <a:gd name="T40" fmla="*/ 144 w 624"/>
                  <a:gd name="T41" fmla="*/ 85 h 750"/>
                  <a:gd name="T42" fmla="*/ 120 w 624"/>
                  <a:gd name="T43" fmla="*/ 71 h 750"/>
                  <a:gd name="T44" fmla="*/ 90 w 624"/>
                  <a:gd name="T45" fmla="*/ 57 h 750"/>
                  <a:gd name="T46" fmla="*/ 78 w 624"/>
                  <a:gd name="T47" fmla="*/ 57 h 750"/>
                  <a:gd name="T48" fmla="*/ 54 w 624"/>
                  <a:gd name="T49" fmla="*/ 43 h 750"/>
                  <a:gd name="T50" fmla="*/ 36 w 624"/>
                  <a:gd name="T51" fmla="*/ 29 h 750"/>
                  <a:gd name="T52" fmla="*/ 24 w 624"/>
                  <a:gd name="T53" fmla="*/ 14 h 750"/>
                  <a:gd name="T54" fmla="*/ 0 w 624"/>
                  <a:gd name="T55" fmla="*/ 0 h 750"/>
                  <a:gd name="T56" fmla="*/ 0 w 624"/>
                  <a:gd name="T57" fmla="*/ 581 h 750"/>
                  <a:gd name="T58" fmla="*/ 24 w 624"/>
                  <a:gd name="T59" fmla="*/ 595 h 750"/>
                  <a:gd name="T60" fmla="*/ 36 w 624"/>
                  <a:gd name="T61" fmla="*/ 609 h 750"/>
                  <a:gd name="T62" fmla="*/ 54 w 624"/>
                  <a:gd name="T63" fmla="*/ 623 h 750"/>
                  <a:gd name="T64" fmla="*/ 78 w 624"/>
                  <a:gd name="T65" fmla="*/ 637 h 750"/>
                  <a:gd name="T66" fmla="*/ 90 w 624"/>
                  <a:gd name="T67" fmla="*/ 637 h 750"/>
                  <a:gd name="T68" fmla="*/ 120 w 624"/>
                  <a:gd name="T69" fmla="*/ 651 h 750"/>
                  <a:gd name="T70" fmla="*/ 144 w 624"/>
                  <a:gd name="T71" fmla="*/ 666 h 750"/>
                  <a:gd name="T72" fmla="*/ 156 w 624"/>
                  <a:gd name="T73" fmla="*/ 666 h 750"/>
                  <a:gd name="T74" fmla="*/ 180 w 624"/>
                  <a:gd name="T75" fmla="*/ 680 h 750"/>
                  <a:gd name="T76" fmla="*/ 210 w 624"/>
                  <a:gd name="T77" fmla="*/ 680 h 750"/>
                  <a:gd name="T78" fmla="*/ 222 w 624"/>
                  <a:gd name="T79" fmla="*/ 694 h 750"/>
                  <a:gd name="T80" fmla="*/ 252 w 624"/>
                  <a:gd name="T81" fmla="*/ 694 h 750"/>
                  <a:gd name="T82" fmla="*/ 282 w 624"/>
                  <a:gd name="T83" fmla="*/ 708 h 750"/>
                  <a:gd name="T84" fmla="*/ 294 w 624"/>
                  <a:gd name="T85" fmla="*/ 708 h 750"/>
                  <a:gd name="T86" fmla="*/ 324 w 624"/>
                  <a:gd name="T87" fmla="*/ 708 h 750"/>
                  <a:gd name="T88" fmla="*/ 354 w 624"/>
                  <a:gd name="T89" fmla="*/ 722 h 750"/>
                  <a:gd name="T90" fmla="*/ 366 w 624"/>
                  <a:gd name="T91" fmla="*/ 722 h 750"/>
                  <a:gd name="T92" fmla="*/ 396 w 624"/>
                  <a:gd name="T93" fmla="*/ 722 h 750"/>
                  <a:gd name="T94" fmla="*/ 426 w 624"/>
                  <a:gd name="T95" fmla="*/ 736 h 750"/>
                  <a:gd name="T96" fmla="*/ 444 w 624"/>
                  <a:gd name="T97" fmla="*/ 736 h 750"/>
                  <a:gd name="T98" fmla="*/ 474 w 624"/>
                  <a:gd name="T99" fmla="*/ 736 h 750"/>
                  <a:gd name="T100" fmla="*/ 504 w 624"/>
                  <a:gd name="T101" fmla="*/ 736 h 750"/>
                  <a:gd name="T102" fmla="*/ 516 w 624"/>
                  <a:gd name="T103" fmla="*/ 736 h 750"/>
                  <a:gd name="T104" fmla="*/ 546 w 624"/>
                  <a:gd name="T105" fmla="*/ 750 h 750"/>
                  <a:gd name="T106" fmla="*/ 582 w 624"/>
                  <a:gd name="T107" fmla="*/ 750 h 750"/>
                  <a:gd name="T108" fmla="*/ 594 w 624"/>
                  <a:gd name="T109" fmla="*/ 750 h 750"/>
                  <a:gd name="T110" fmla="*/ 624 w 624"/>
                  <a:gd name="T111" fmla="*/ 750 h 750"/>
                  <a:gd name="T112" fmla="*/ 624 w 624"/>
                  <a:gd name="T113" fmla="*/ 170 h 7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24"/>
                  <a:gd name="T172" fmla="*/ 0 h 750"/>
                  <a:gd name="T173" fmla="*/ 624 w 624"/>
                  <a:gd name="T174" fmla="*/ 750 h 75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24" h="750">
                    <a:moveTo>
                      <a:pt x="624" y="170"/>
                    </a:moveTo>
                    <a:lnTo>
                      <a:pt x="594" y="170"/>
                    </a:lnTo>
                    <a:lnTo>
                      <a:pt x="582" y="170"/>
                    </a:lnTo>
                    <a:lnTo>
                      <a:pt x="546" y="170"/>
                    </a:lnTo>
                    <a:lnTo>
                      <a:pt x="516" y="156"/>
                    </a:lnTo>
                    <a:lnTo>
                      <a:pt x="504" y="156"/>
                    </a:lnTo>
                    <a:lnTo>
                      <a:pt x="474" y="156"/>
                    </a:lnTo>
                    <a:lnTo>
                      <a:pt x="444" y="156"/>
                    </a:lnTo>
                    <a:lnTo>
                      <a:pt x="426" y="156"/>
                    </a:lnTo>
                    <a:lnTo>
                      <a:pt x="396" y="142"/>
                    </a:lnTo>
                    <a:lnTo>
                      <a:pt x="366" y="142"/>
                    </a:lnTo>
                    <a:lnTo>
                      <a:pt x="354" y="142"/>
                    </a:lnTo>
                    <a:lnTo>
                      <a:pt x="324" y="128"/>
                    </a:lnTo>
                    <a:lnTo>
                      <a:pt x="294" y="128"/>
                    </a:lnTo>
                    <a:lnTo>
                      <a:pt x="282" y="128"/>
                    </a:lnTo>
                    <a:lnTo>
                      <a:pt x="252" y="114"/>
                    </a:lnTo>
                    <a:lnTo>
                      <a:pt x="222" y="114"/>
                    </a:lnTo>
                    <a:lnTo>
                      <a:pt x="210" y="99"/>
                    </a:lnTo>
                    <a:lnTo>
                      <a:pt x="180" y="99"/>
                    </a:lnTo>
                    <a:lnTo>
                      <a:pt x="156" y="85"/>
                    </a:lnTo>
                    <a:lnTo>
                      <a:pt x="144" y="85"/>
                    </a:lnTo>
                    <a:lnTo>
                      <a:pt x="120" y="71"/>
                    </a:lnTo>
                    <a:lnTo>
                      <a:pt x="90" y="57"/>
                    </a:lnTo>
                    <a:lnTo>
                      <a:pt x="78" y="57"/>
                    </a:lnTo>
                    <a:lnTo>
                      <a:pt x="54" y="43"/>
                    </a:lnTo>
                    <a:lnTo>
                      <a:pt x="36" y="29"/>
                    </a:lnTo>
                    <a:lnTo>
                      <a:pt x="24" y="14"/>
                    </a:lnTo>
                    <a:lnTo>
                      <a:pt x="0" y="0"/>
                    </a:lnTo>
                    <a:lnTo>
                      <a:pt x="0" y="581"/>
                    </a:lnTo>
                    <a:lnTo>
                      <a:pt x="24" y="595"/>
                    </a:lnTo>
                    <a:lnTo>
                      <a:pt x="36" y="609"/>
                    </a:lnTo>
                    <a:lnTo>
                      <a:pt x="54" y="623"/>
                    </a:lnTo>
                    <a:lnTo>
                      <a:pt x="78" y="637"/>
                    </a:lnTo>
                    <a:lnTo>
                      <a:pt x="90" y="637"/>
                    </a:lnTo>
                    <a:lnTo>
                      <a:pt x="120" y="651"/>
                    </a:lnTo>
                    <a:lnTo>
                      <a:pt x="144" y="666"/>
                    </a:lnTo>
                    <a:lnTo>
                      <a:pt x="156" y="666"/>
                    </a:lnTo>
                    <a:lnTo>
                      <a:pt x="180" y="680"/>
                    </a:lnTo>
                    <a:lnTo>
                      <a:pt x="210" y="680"/>
                    </a:lnTo>
                    <a:lnTo>
                      <a:pt x="222" y="694"/>
                    </a:lnTo>
                    <a:lnTo>
                      <a:pt x="252" y="694"/>
                    </a:lnTo>
                    <a:lnTo>
                      <a:pt x="282" y="708"/>
                    </a:lnTo>
                    <a:lnTo>
                      <a:pt x="294" y="708"/>
                    </a:lnTo>
                    <a:lnTo>
                      <a:pt x="324" y="708"/>
                    </a:lnTo>
                    <a:lnTo>
                      <a:pt x="354" y="722"/>
                    </a:lnTo>
                    <a:lnTo>
                      <a:pt x="366" y="722"/>
                    </a:lnTo>
                    <a:lnTo>
                      <a:pt x="396" y="722"/>
                    </a:lnTo>
                    <a:lnTo>
                      <a:pt x="426" y="736"/>
                    </a:lnTo>
                    <a:lnTo>
                      <a:pt x="444" y="736"/>
                    </a:lnTo>
                    <a:lnTo>
                      <a:pt x="474" y="736"/>
                    </a:lnTo>
                    <a:lnTo>
                      <a:pt x="504" y="736"/>
                    </a:lnTo>
                    <a:lnTo>
                      <a:pt x="516" y="736"/>
                    </a:lnTo>
                    <a:lnTo>
                      <a:pt x="546" y="750"/>
                    </a:lnTo>
                    <a:lnTo>
                      <a:pt x="582" y="750"/>
                    </a:lnTo>
                    <a:lnTo>
                      <a:pt x="594" y="750"/>
                    </a:lnTo>
                    <a:lnTo>
                      <a:pt x="624" y="750"/>
                    </a:lnTo>
                    <a:lnTo>
                      <a:pt x="624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AEE58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9" name="Freeform 32"/>
              <p:cNvSpPr>
                <a:spLocks/>
              </p:cNvSpPr>
              <p:nvPr/>
            </p:nvSpPr>
            <p:spPr bwMode="auto">
              <a:xfrm>
                <a:off x="2250" y="2021"/>
                <a:ext cx="624" cy="552"/>
              </a:xfrm>
              <a:custGeom>
                <a:avLst/>
                <a:gdLst>
                  <a:gd name="T0" fmla="*/ 624 w 624"/>
                  <a:gd name="T1" fmla="*/ 552 h 552"/>
                  <a:gd name="T2" fmla="*/ 594 w 624"/>
                  <a:gd name="T3" fmla="*/ 552 h 552"/>
                  <a:gd name="T4" fmla="*/ 582 w 624"/>
                  <a:gd name="T5" fmla="*/ 552 h 552"/>
                  <a:gd name="T6" fmla="*/ 546 w 624"/>
                  <a:gd name="T7" fmla="*/ 552 h 552"/>
                  <a:gd name="T8" fmla="*/ 516 w 624"/>
                  <a:gd name="T9" fmla="*/ 538 h 552"/>
                  <a:gd name="T10" fmla="*/ 504 w 624"/>
                  <a:gd name="T11" fmla="*/ 538 h 552"/>
                  <a:gd name="T12" fmla="*/ 474 w 624"/>
                  <a:gd name="T13" fmla="*/ 538 h 552"/>
                  <a:gd name="T14" fmla="*/ 444 w 624"/>
                  <a:gd name="T15" fmla="*/ 538 h 552"/>
                  <a:gd name="T16" fmla="*/ 426 w 624"/>
                  <a:gd name="T17" fmla="*/ 538 h 552"/>
                  <a:gd name="T18" fmla="*/ 396 w 624"/>
                  <a:gd name="T19" fmla="*/ 524 h 552"/>
                  <a:gd name="T20" fmla="*/ 366 w 624"/>
                  <a:gd name="T21" fmla="*/ 524 h 552"/>
                  <a:gd name="T22" fmla="*/ 354 w 624"/>
                  <a:gd name="T23" fmla="*/ 524 h 552"/>
                  <a:gd name="T24" fmla="*/ 324 w 624"/>
                  <a:gd name="T25" fmla="*/ 510 h 552"/>
                  <a:gd name="T26" fmla="*/ 294 w 624"/>
                  <a:gd name="T27" fmla="*/ 510 h 552"/>
                  <a:gd name="T28" fmla="*/ 282 w 624"/>
                  <a:gd name="T29" fmla="*/ 510 h 552"/>
                  <a:gd name="T30" fmla="*/ 252 w 624"/>
                  <a:gd name="T31" fmla="*/ 496 h 552"/>
                  <a:gd name="T32" fmla="*/ 222 w 624"/>
                  <a:gd name="T33" fmla="*/ 496 h 552"/>
                  <a:gd name="T34" fmla="*/ 210 w 624"/>
                  <a:gd name="T35" fmla="*/ 481 h 552"/>
                  <a:gd name="T36" fmla="*/ 180 w 624"/>
                  <a:gd name="T37" fmla="*/ 481 h 552"/>
                  <a:gd name="T38" fmla="*/ 156 w 624"/>
                  <a:gd name="T39" fmla="*/ 467 h 552"/>
                  <a:gd name="T40" fmla="*/ 144 w 624"/>
                  <a:gd name="T41" fmla="*/ 467 h 552"/>
                  <a:gd name="T42" fmla="*/ 120 w 624"/>
                  <a:gd name="T43" fmla="*/ 453 h 552"/>
                  <a:gd name="T44" fmla="*/ 90 w 624"/>
                  <a:gd name="T45" fmla="*/ 439 h 552"/>
                  <a:gd name="T46" fmla="*/ 78 w 624"/>
                  <a:gd name="T47" fmla="*/ 439 h 552"/>
                  <a:gd name="T48" fmla="*/ 54 w 624"/>
                  <a:gd name="T49" fmla="*/ 425 h 552"/>
                  <a:gd name="T50" fmla="*/ 36 w 624"/>
                  <a:gd name="T51" fmla="*/ 411 h 552"/>
                  <a:gd name="T52" fmla="*/ 24 w 624"/>
                  <a:gd name="T53" fmla="*/ 396 h 552"/>
                  <a:gd name="T54" fmla="*/ 0 w 624"/>
                  <a:gd name="T55" fmla="*/ 382 h 552"/>
                  <a:gd name="T56" fmla="*/ 624 w 624"/>
                  <a:gd name="T57" fmla="*/ 0 h 552"/>
                  <a:gd name="T58" fmla="*/ 624 w 624"/>
                  <a:gd name="T59" fmla="*/ 552 h 55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24"/>
                  <a:gd name="T91" fmla="*/ 0 h 552"/>
                  <a:gd name="T92" fmla="*/ 624 w 624"/>
                  <a:gd name="T93" fmla="*/ 552 h 55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24" h="552">
                    <a:moveTo>
                      <a:pt x="624" y="552"/>
                    </a:moveTo>
                    <a:lnTo>
                      <a:pt x="594" y="552"/>
                    </a:lnTo>
                    <a:lnTo>
                      <a:pt x="582" y="552"/>
                    </a:lnTo>
                    <a:lnTo>
                      <a:pt x="546" y="552"/>
                    </a:lnTo>
                    <a:lnTo>
                      <a:pt x="516" y="538"/>
                    </a:lnTo>
                    <a:lnTo>
                      <a:pt x="504" y="538"/>
                    </a:lnTo>
                    <a:lnTo>
                      <a:pt x="474" y="538"/>
                    </a:lnTo>
                    <a:lnTo>
                      <a:pt x="444" y="538"/>
                    </a:lnTo>
                    <a:lnTo>
                      <a:pt x="426" y="538"/>
                    </a:lnTo>
                    <a:lnTo>
                      <a:pt x="396" y="524"/>
                    </a:lnTo>
                    <a:lnTo>
                      <a:pt x="366" y="524"/>
                    </a:lnTo>
                    <a:lnTo>
                      <a:pt x="354" y="524"/>
                    </a:lnTo>
                    <a:lnTo>
                      <a:pt x="324" y="510"/>
                    </a:lnTo>
                    <a:lnTo>
                      <a:pt x="294" y="510"/>
                    </a:lnTo>
                    <a:lnTo>
                      <a:pt x="282" y="510"/>
                    </a:lnTo>
                    <a:lnTo>
                      <a:pt x="252" y="496"/>
                    </a:lnTo>
                    <a:lnTo>
                      <a:pt x="222" y="496"/>
                    </a:lnTo>
                    <a:lnTo>
                      <a:pt x="210" y="481"/>
                    </a:lnTo>
                    <a:lnTo>
                      <a:pt x="180" y="481"/>
                    </a:lnTo>
                    <a:lnTo>
                      <a:pt x="156" y="467"/>
                    </a:lnTo>
                    <a:lnTo>
                      <a:pt x="144" y="467"/>
                    </a:lnTo>
                    <a:lnTo>
                      <a:pt x="120" y="453"/>
                    </a:lnTo>
                    <a:lnTo>
                      <a:pt x="90" y="439"/>
                    </a:lnTo>
                    <a:lnTo>
                      <a:pt x="78" y="439"/>
                    </a:lnTo>
                    <a:lnTo>
                      <a:pt x="54" y="425"/>
                    </a:lnTo>
                    <a:lnTo>
                      <a:pt x="36" y="411"/>
                    </a:lnTo>
                    <a:lnTo>
                      <a:pt x="24" y="396"/>
                    </a:lnTo>
                    <a:lnTo>
                      <a:pt x="0" y="382"/>
                    </a:lnTo>
                    <a:lnTo>
                      <a:pt x="624" y="0"/>
                    </a:lnTo>
                    <a:lnTo>
                      <a:pt x="624" y="5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AEE58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06" name="Oval 50"/>
            <p:cNvSpPr>
              <a:spLocks noChangeArrowheads="1"/>
            </p:cNvSpPr>
            <p:nvPr/>
          </p:nvSpPr>
          <p:spPr bwMode="auto">
            <a:xfrm>
              <a:off x="2699" y="2205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7" name="Oval 52"/>
            <p:cNvSpPr>
              <a:spLocks noChangeArrowheads="1"/>
            </p:cNvSpPr>
            <p:nvPr/>
          </p:nvSpPr>
          <p:spPr bwMode="auto">
            <a:xfrm>
              <a:off x="2835" y="2750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3827" name="Picture 35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2987675" y="4005263"/>
            <a:ext cx="1584325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5" name="Picture 33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692275" y="2997200"/>
            <a:ext cx="15843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8" name="Picture 36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835150" y="1628775"/>
            <a:ext cx="15843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6" name="Picture 34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852738"/>
            <a:ext cx="1652587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30" name="Picture 38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005263"/>
            <a:ext cx="1652587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81 0.00833 L -0.2757 0.1657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7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58382E-6 L -0.25989 0.2622 " pathEditMode="relative" ptsTypes="AA">
                                      <p:cBhvr>
                                        <p:cTn id="6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31214E-6 L 0.08663 0.17826 " pathEditMode="relative" ptsTypes="AA">
                                      <p:cBhvr>
                                        <p:cTn id="70" dur="20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79191E-6 L 0.11024 0.22034 " pathEditMode="relative" ptsTypes="AA">
                                      <p:cBhvr>
                                        <p:cTn id="7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31214E-6 L 0.20486 0.25179 " pathEditMode="relative" ptsTypes="AA">
                                      <p:cBhvr>
                                        <p:cTn id="74" dur="2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21387E-6 L 0.2599 0.1889 " pathEditMode="relative" ptsTypes="AA">
                                      <p:cBhvr>
                                        <p:cTn id="7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56069E-6 L 0.14167 -0.02104 " pathEditMode="relative" ptsTypes="AA">
                                      <p:cBhvr>
                                        <p:cTn id="78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4798E-6 L 0.17326 -0.03144 " pathEditMode="relative" ptsTypes="AA">
                                      <p:cBhvr>
                                        <p:cTn id="8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60116E-6 L 0.13402 -0.06289 " pathEditMode="relative" ptsTypes="AA">
                                      <p:cBhvr>
                                        <p:cTn id="82" dur="20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3.00578E-6 L 0.13385 -0.11537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4.91329E-6 L -0.15747 -0.05249 " pathEditMode="relative" ptsTypes="AA">
                                      <p:cBhvr>
                                        <p:cTn id="86" dur="20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7.63006E-6 L -0.09461 -0.12601 " pathEditMode="relative" ptsTypes="AA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62428E-7 L -0.18107 -0.07353 " pathEditMode="relative" ptsTypes="AA">
                                      <p:cBhvr>
                                        <p:cTn id="90" dur="2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8.3237E-6 L -0.19688 -0.06288 " pathEditMode="relative" ptsTypes="AA">
                                      <p:cBhvr>
                                        <p:cTn id="9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02312E-6 L -0.18125 0.0714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36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6763E-6 L -0.15746 0.07329 " pathEditMode="relative" ptsTypes="AA">
                                      <p:cBhvr>
                                        <p:cTn id="9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Проверь себя!</a:t>
            </a:r>
          </a:p>
        </p:txBody>
      </p:sp>
      <p:grpSp>
        <p:nvGrpSpPr>
          <p:cNvPr id="2" name="Group 74"/>
          <p:cNvGrpSpPr>
            <a:grpSpLocks/>
          </p:cNvGrpSpPr>
          <p:nvPr/>
        </p:nvGrpSpPr>
        <p:grpSpPr bwMode="auto">
          <a:xfrm>
            <a:off x="4067175" y="1916113"/>
            <a:ext cx="1296988" cy="2089150"/>
            <a:chOff x="2562" y="1207"/>
            <a:chExt cx="817" cy="1316"/>
          </a:xfrm>
        </p:grpSpPr>
        <p:sp>
          <p:nvSpPr>
            <p:cNvPr id="17471" name="Line 6"/>
            <p:cNvSpPr>
              <a:spLocks noChangeShapeType="1"/>
            </p:cNvSpPr>
            <p:nvPr/>
          </p:nvSpPr>
          <p:spPr bwMode="auto">
            <a:xfrm>
              <a:off x="2562" y="1842"/>
              <a:ext cx="81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2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744" y="1207"/>
              <a:ext cx="22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7473" name="WordArt 8"/>
            <p:cNvSpPr>
              <a:spLocks noChangeArrowheads="1" noChangeShapeType="1" noTextEdit="1"/>
            </p:cNvSpPr>
            <p:nvPr/>
          </p:nvSpPr>
          <p:spPr bwMode="auto">
            <a:xfrm>
              <a:off x="2744" y="1979"/>
              <a:ext cx="362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4</a:t>
              </a:r>
            </a:p>
          </p:txBody>
        </p:sp>
      </p:grpSp>
      <p:grpSp>
        <p:nvGrpSpPr>
          <p:cNvPr id="3" name="Group 73"/>
          <p:cNvGrpSpPr>
            <a:grpSpLocks/>
          </p:cNvGrpSpPr>
          <p:nvPr/>
        </p:nvGrpSpPr>
        <p:grpSpPr bwMode="auto">
          <a:xfrm>
            <a:off x="1042988" y="1916113"/>
            <a:ext cx="936625" cy="2017712"/>
            <a:chOff x="657" y="1207"/>
            <a:chExt cx="590" cy="1271"/>
          </a:xfrm>
        </p:grpSpPr>
        <p:sp>
          <p:nvSpPr>
            <p:cNvPr id="1746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7469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17470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75"/>
          <p:cNvGrpSpPr>
            <a:grpSpLocks/>
          </p:cNvGrpSpPr>
          <p:nvPr/>
        </p:nvGrpSpPr>
        <p:grpSpPr bwMode="auto">
          <a:xfrm>
            <a:off x="6877050" y="1844675"/>
            <a:ext cx="1223963" cy="2160588"/>
            <a:chOff x="4059" y="1207"/>
            <a:chExt cx="771" cy="1361"/>
          </a:xfrm>
        </p:grpSpPr>
        <p:sp>
          <p:nvSpPr>
            <p:cNvPr id="17465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4241" y="1207"/>
              <a:ext cx="227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7466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4286" y="2024"/>
              <a:ext cx="317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17467" name="Line 15"/>
            <p:cNvSpPr>
              <a:spLocks noChangeShapeType="1"/>
            </p:cNvSpPr>
            <p:nvPr/>
          </p:nvSpPr>
          <p:spPr bwMode="auto">
            <a:xfrm flipV="1">
              <a:off x="4059" y="1842"/>
              <a:ext cx="771" cy="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779838" y="4365625"/>
            <a:ext cx="1936750" cy="1797050"/>
            <a:chOff x="2426" y="1525"/>
            <a:chExt cx="1220" cy="1132"/>
          </a:xfrm>
        </p:grpSpPr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2426" y="1525"/>
              <a:ext cx="1220" cy="1132"/>
              <a:chOff x="3424" y="3249"/>
              <a:chExt cx="1220" cy="1132"/>
            </a:xfrm>
          </p:grpSpPr>
          <p:grpSp>
            <p:nvGrpSpPr>
              <p:cNvPr id="7" name="Group 18"/>
              <p:cNvGrpSpPr>
                <a:grpSpLocks/>
              </p:cNvGrpSpPr>
              <p:nvPr/>
            </p:nvGrpSpPr>
            <p:grpSpPr bwMode="auto">
              <a:xfrm>
                <a:off x="4014" y="3249"/>
                <a:ext cx="630" cy="1132"/>
                <a:chOff x="2874" y="2021"/>
                <a:chExt cx="630" cy="1132"/>
              </a:xfrm>
            </p:grpSpPr>
            <p:sp>
              <p:nvSpPr>
                <p:cNvPr id="17463" name="Freeform 19"/>
                <p:cNvSpPr>
                  <a:spLocks/>
                </p:cNvSpPr>
                <p:nvPr/>
              </p:nvSpPr>
              <p:spPr bwMode="auto">
                <a:xfrm>
                  <a:off x="2874" y="2403"/>
                  <a:ext cx="630" cy="750"/>
                </a:xfrm>
                <a:custGeom>
                  <a:avLst/>
                  <a:gdLst>
                    <a:gd name="T0" fmla="*/ 630 w 630"/>
                    <a:gd name="T1" fmla="*/ 0 h 750"/>
                    <a:gd name="T2" fmla="*/ 606 w 630"/>
                    <a:gd name="T3" fmla="*/ 14 h 750"/>
                    <a:gd name="T4" fmla="*/ 594 w 630"/>
                    <a:gd name="T5" fmla="*/ 29 h 750"/>
                    <a:gd name="T6" fmla="*/ 570 w 630"/>
                    <a:gd name="T7" fmla="*/ 43 h 750"/>
                    <a:gd name="T8" fmla="*/ 546 w 630"/>
                    <a:gd name="T9" fmla="*/ 57 h 750"/>
                    <a:gd name="T10" fmla="*/ 534 w 630"/>
                    <a:gd name="T11" fmla="*/ 57 h 750"/>
                    <a:gd name="T12" fmla="*/ 510 w 630"/>
                    <a:gd name="T13" fmla="*/ 71 h 750"/>
                    <a:gd name="T14" fmla="*/ 486 w 630"/>
                    <a:gd name="T15" fmla="*/ 85 h 750"/>
                    <a:gd name="T16" fmla="*/ 468 w 630"/>
                    <a:gd name="T17" fmla="*/ 85 h 750"/>
                    <a:gd name="T18" fmla="*/ 444 w 630"/>
                    <a:gd name="T19" fmla="*/ 99 h 750"/>
                    <a:gd name="T20" fmla="*/ 414 w 630"/>
                    <a:gd name="T21" fmla="*/ 99 h 750"/>
                    <a:gd name="T22" fmla="*/ 402 w 630"/>
                    <a:gd name="T23" fmla="*/ 114 h 750"/>
                    <a:gd name="T24" fmla="*/ 378 w 630"/>
                    <a:gd name="T25" fmla="*/ 114 h 750"/>
                    <a:gd name="T26" fmla="*/ 348 w 630"/>
                    <a:gd name="T27" fmla="*/ 128 h 750"/>
                    <a:gd name="T28" fmla="*/ 336 w 630"/>
                    <a:gd name="T29" fmla="*/ 128 h 750"/>
                    <a:gd name="T30" fmla="*/ 306 w 630"/>
                    <a:gd name="T31" fmla="*/ 128 h 750"/>
                    <a:gd name="T32" fmla="*/ 276 w 630"/>
                    <a:gd name="T33" fmla="*/ 142 h 750"/>
                    <a:gd name="T34" fmla="*/ 258 w 630"/>
                    <a:gd name="T35" fmla="*/ 142 h 750"/>
                    <a:gd name="T36" fmla="*/ 228 w 630"/>
                    <a:gd name="T37" fmla="*/ 142 h 750"/>
                    <a:gd name="T38" fmla="*/ 198 w 630"/>
                    <a:gd name="T39" fmla="*/ 156 h 750"/>
                    <a:gd name="T40" fmla="*/ 186 w 630"/>
                    <a:gd name="T41" fmla="*/ 156 h 750"/>
                    <a:gd name="T42" fmla="*/ 156 w 630"/>
                    <a:gd name="T43" fmla="*/ 156 h 750"/>
                    <a:gd name="T44" fmla="*/ 126 w 630"/>
                    <a:gd name="T45" fmla="*/ 156 h 750"/>
                    <a:gd name="T46" fmla="*/ 108 w 630"/>
                    <a:gd name="T47" fmla="*/ 156 h 750"/>
                    <a:gd name="T48" fmla="*/ 78 w 630"/>
                    <a:gd name="T49" fmla="*/ 170 h 750"/>
                    <a:gd name="T50" fmla="*/ 48 w 630"/>
                    <a:gd name="T51" fmla="*/ 170 h 750"/>
                    <a:gd name="T52" fmla="*/ 30 w 630"/>
                    <a:gd name="T53" fmla="*/ 170 h 750"/>
                    <a:gd name="T54" fmla="*/ 0 w 630"/>
                    <a:gd name="T55" fmla="*/ 170 h 750"/>
                    <a:gd name="T56" fmla="*/ 0 w 630"/>
                    <a:gd name="T57" fmla="*/ 750 h 750"/>
                    <a:gd name="T58" fmla="*/ 30 w 630"/>
                    <a:gd name="T59" fmla="*/ 750 h 750"/>
                    <a:gd name="T60" fmla="*/ 48 w 630"/>
                    <a:gd name="T61" fmla="*/ 750 h 750"/>
                    <a:gd name="T62" fmla="*/ 78 w 630"/>
                    <a:gd name="T63" fmla="*/ 750 h 750"/>
                    <a:gd name="T64" fmla="*/ 108 w 630"/>
                    <a:gd name="T65" fmla="*/ 736 h 750"/>
                    <a:gd name="T66" fmla="*/ 126 w 630"/>
                    <a:gd name="T67" fmla="*/ 736 h 750"/>
                    <a:gd name="T68" fmla="*/ 156 w 630"/>
                    <a:gd name="T69" fmla="*/ 736 h 750"/>
                    <a:gd name="T70" fmla="*/ 186 w 630"/>
                    <a:gd name="T71" fmla="*/ 736 h 750"/>
                    <a:gd name="T72" fmla="*/ 198 w 630"/>
                    <a:gd name="T73" fmla="*/ 736 h 750"/>
                    <a:gd name="T74" fmla="*/ 228 w 630"/>
                    <a:gd name="T75" fmla="*/ 722 h 750"/>
                    <a:gd name="T76" fmla="*/ 258 w 630"/>
                    <a:gd name="T77" fmla="*/ 722 h 750"/>
                    <a:gd name="T78" fmla="*/ 276 w 630"/>
                    <a:gd name="T79" fmla="*/ 722 h 750"/>
                    <a:gd name="T80" fmla="*/ 306 w 630"/>
                    <a:gd name="T81" fmla="*/ 708 h 750"/>
                    <a:gd name="T82" fmla="*/ 336 w 630"/>
                    <a:gd name="T83" fmla="*/ 708 h 750"/>
                    <a:gd name="T84" fmla="*/ 348 w 630"/>
                    <a:gd name="T85" fmla="*/ 708 h 750"/>
                    <a:gd name="T86" fmla="*/ 378 w 630"/>
                    <a:gd name="T87" fmla="*/ 694 h 750"/>
                    <a:gd name="T88" fmla="*/ 402 w 630"/>
                    <a:gd name="T89" fmla="*/ 694 h 750"/>
                    <a:gd name="T90" fmla="*/ 414 w 630"/>
                    <a:gd name="T91" fmla="*/ 680 h 750"/>
                    <a:gd name="T92" fmla="*/ 444 w 630"/>
                    <a:gd name="T93" fmla="*/ 680 h 750"/>
                    <a:gd name="T94" fmla="*/ 468 w 630"/>
                    <a:gd name="T95" fmla="*/ 666 h 750"/>
                    <a:gd name="T96" fmla="*/ 486 w 630"/>
                    <a:gd name="T97" fmla="*/ 666 h 750"/>
                    <a:gd name="T98" fmla="*/ 510 w 630"/>
                    <a:gd name="T99" fmla="*/ 651 h 750"/>
                    <a:gd name="T100" fmla="*/ 534 w 630"/>
                    <a:gd name="T101" fmla="*/ 637 h 750"/>
                    <a:gd name="T102" fmla="*/ 546 w 630"/>
                    <a:gd name="T103" fmla="*/ 637 h 750"/>
                    <a:gd name="T104" fmla="*/ 570 w 630"/>
                    <a:gd name="T105" fmla="*/ 623 h 750"/>
                    <a:gd name="T106" fmla="*/ 594 w 630"/>
                    <a:gd name="T107" fmla="*/ 609 h 750"/>
                    <a:gd name="T108" fmla="*/ 606 w 630"/>
                    <a:gd name="T109" fmla="*/ 595 h 750"/>
                    <a:gd name="T110" fmla="*/ 630 w 630"/>
                    <a:gd name="T111" fmla="*/ 581 h 750"/>
                    <a:gd name="T112" fmla="*/ 630 w 630"/>
                    <a:gd name="T113" fmla="*/ 0 h 75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30"/>
                    <a:gd name="T172" fmla="*/ 0 h 750"/>
                    <a:gd name="T173" fmla="*/ 630 w 630"/>
                    <a:gd name="T174" fmla="*/ 750 h 75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30" h="750">
                      <a:moveTo>
                        <a:pt x="630" y="0"/>
                      </a:moveTo>
                      <a:lnTo>
                        <a:pt x="606" y="14"/>
                      </a:lnTo>
                      <a:lnTo>
                        <a:pt x="594" y="29"/>
                      </a:lnTo>
                      <a:lnTo>
                        <a:pt x="570" y="43"/>
                      </a:lnTo>
                      <a:lnTo>
                        <a:pt x="546" y="57"/>
                      </a:lnTo>
                      <a:lnTo>
                        <a:pt x="534" y="57"/>
                      </a:lnTo>
                      <a:lnTo>
                        <a:pt x="510" y="71"/>
                      </a:lnTo>
                      <a:lnTo>
                        <a:pt x="486" y="85"/>
                      </a:lnTo>
                      <a:lnTo>
                        <a:pt x="468" y="85"/>
                      </a:lnTo>
                      <a:lnTo>
                        <a:pt x="444" y="99"/>
                      </a:lnTo>
                      <a:lnTo>
                        <a:pt x="414" y="99"/>
                      </a:lnTo>
                      <a:lnTo>
                        <a:pt x="402" y="114"/>
                      </a:lnTo>
                      <a:lnTo>
                        <a:pt x="378" y="114"/>
                      </a:lnTo>
                      <a:lnTo>
                        <a:pt x="348" y="128"/>
                      </a:lnTo>
                      <a:lnTo>
                        <a:pt x="336" y="128"/>
                      </a:lnTo>
                      <a:lnTo>
                        <a:pt x="306" y="128"/>
                      </a:lnTo>
                      <a:lnTo>
                        <a:pt x="276" y="142"/>
                      </a:lnTo>
                      <a:lnTo>
                        <a:pt x="258" y="142"/>
                      </a:lnTo>
                      <a:lnTo>
                        <a:pt x="228" y="142"/>
                      </a:lnTo>
                      <a:lnTo>
                        <a:pt x="198" y="156"/>
                      </a:lnTo>
                      <a:lnTo>
                        <a:pt x="186" y="156"/>
                      </a:lnTo>
                      <a:lnTo>
                        <a:pt x="156" y="156"/>
                      </a:lnTo>
                      <a:lnTo>
                        <a:pt x="126" y="156"/>
                      </a:lnTo>
                      <a:lnTo>
                        <a:pt x="108" y="156"/>
                      </a:lnTo>
                      <a:lnTo>
                        <a:pt x="78" y="170"/>
                      </a:lnTo>
                      <a:lnTo>
                        <a:pt x="48" y="170"/>
                      </a:lnTo>
                      <a:lnTo>
                        <a:pt x="30" y="170"/>
                      </a:lnTo>
                      <a:lnTo>
                        <a:pt x="0" y="170"/>
                      </a:lnTo>
                      <a:lnTo>
                        <a:pt x="0" y="750"/>
                      </a:lnTo>
                      <a:lnTo>
                        <a:pt x="30" y="750"/>
                      </a:lnTo>
                      <a:lnTo>
                        <a:pt x="48" y="750"/>
                      </a:lnTo>
                      <a:lnTo>
                        <a:pt x="78" y="750"/>
                      </a:lnTo>
                      <a:lnTo>
                        <a:pt x="108" y="736"/>
                      </a:lnTo>
                      <a:lnTo>
                        <a:pt x="126" y="736"/>
                      </a:lnTo>
                      <a:lnTo>
                        <a:pt x="156" y="736"/>
                      </a:lnTo>
                      <a:lnTo>
                        <a:pt x="186" y="736"/>
                      </a:lnTo>
                      <a:lnTo>
                        <a:pt x="198" y="736"/>
                      </a:lnTo>
                      <a:lnTo>
                        <a:pt x="228" y="722"/>
                      </a:lnTo>
                      <a:lnTo>
                        <a:pt x="258" y="722"/>
                      </a:lnTo>
                      <a:lnTo>
                        <a:pt x="276" y="722"/>
                      </a:lnTo>
                      <a:lnTo>
                        <a:pt x="306" y="708"/>
                      </a:lnTo>
                      <a:lnTo>
                        <a:pt x="336" y="708"/>
                      </a:lnTo>
                      <a:lnTo>
                        <a:pt x="348" y="708"/>
                      </a:lnTo>
                      <a:lnTo>
                        <a:pt x="378" y="694"/>
                      </a:lnTo>
                      <a:lnTo>
                        <a:pt x="402" y="694"/>
                      </a:lnTo>
                      <a:lnTo>
                        <a:pt x="414" y="680"/>
                      </a:lnTo>
                      <a:lnTo>
                        <a:pt x="444" y="680"/>
                      </a:lnTo>
                      <a:lnTo>
                        <a:pt x="468" y="666"/>
                      </a:lnTo>
                      <a:lnTo>
                        <a:pt x="486" y="666"/>
                      </a:lnTo>
                      <a:lnTo>
                        <a:pt x="510" y="651"/>
                      </a:lnTo>
                      <a:lnTo>
                        <a:pt x="534" y="637"/>
                      </a:lnTo>
                      <a:lnTo>
                        <a:pt x="546" y="637"/>
                      </a:lnTo>
                      <a:lnTo>
                        <a:pt x="570" y="623"/>
                      </a:lnTo>
                      <a:lnTo>
                        <a:pt x="594" y="609"/>
                      </a:lnTo>
                      <a:lnTo>
                        <a:pt x="606" y="595"/>
                      </a:lnTo>
                      <a:lnTo>
                        <a:pt x="630" y="581"/>
                      </a:lnTo>
                      <a:lnTo>
                        <a:pt x="630" y="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64" name="Freeform 20"/>
                <p:cNvSpPr>
                  <a:spLocks/>
                </p:cNvSpPr>
                <p:nvPr/>
              </p:nvSpPr>
              <p:spPr bwMode="auto">
                <a:xfrm>
                  <a:off x="2874" y="2021"/>
                  <a:ext cx="630" cy="552"/>
                </a:xfrm>
                <a:custGeom>
                  <a:avLst/>
                  <a:gdLst>
                    <a:gd name="T0" fmla="*/ 630 w 630"/>
                    <a:gd name="T1" fmla="*/ 382 h 552"/>
                    <a:gd name="T2" fmla="*/ 606 w 630"/>
                    <a:gd name="T3" fmla="*/ 396 h 552"/>
                    <a:gd name="T4" fmla="*/ 594 w 630"/>
                    <a:gd name="T5" fmla="*/ 411 h 552"/>
                    <a:gd name="T6" fmla="*/ 570 w 630"/>
                    <a:gd name="T7" fmla="*/ 425 h 552"/>
                    <a:gd name="T8" fmla="*/ 546 w 630"/>
                    <a:gd name="T9" fmla="*/ 439 h 552"/>
                    <a:gd name="T10" fmla="*/ 534 w 630"/>
                    <a:gd name="T11" fmla="*/ 439 h 552"/>
                    <a:gd name="T12" fmla="*/ 510 w 630"/>
                    <a:gd name="T13" fmla="*/ 453 h 552"/>
                    <a:gd name="T14" fmla="*/ 486 w 630"/>
                    <a:gd name="T15" fmla="*/ 467 h 552"/>
                    <a:gd name="T16" fmla="*/ 468 w 630"/>
                    <a:gd name="T17" fmla="*/ 467 h 552"/>
                    <a:gd name="T18" fmla="*/ 444 w 630"/>
                    <a:gd name="T19" fmla="*/ 481 h 552"/>
                    <a:gd name="T20" fmla="*/ 414 w 630"/>
                    <a:gd name="T21" fmla="*/ 481 h 552"/>
                    <a:gd name="T22" fmla="*/ 402 w 630"/>
                    <a:gd name="T23" fmla="*/ 496 h 552"/>
                    <a:gd name="T24" fmla="*/ 378 w 630"/>
                    <a:gd name="T25" fmla="*/ 496 h 552"/>
                    <a:gd name="T26" fmla="*/ 348 w 630"/>
                    <a:gd name="T27" fmla="*/ 510 h 552"/>
                    <a:gd name="T28" fmla="*/ 336 w 630"/>
                    <a:gd name="T29" fmla="*/ 510 h 552"/>
                    <a:gd name="T30" fmla="*/ 306 w 630"/>
                    <a:gd name="T31" fmla="*/ 510 h 552"/>
                    <a:gd name="T32" fmla="*/ 276 w 630"/>
                    <a:gd name="T33" fmla="*/ 524 h 552"/>
                    <a:gd name="T34" fmla="*/ 258 w 630"/>
                    <a:gd name="T35" fmla="*/ 524 h 552"/>
                    <a:gd name="T36" fmla="*/ 228 w 630"/>
                    <a:gd name="T37" fmla="*/ 524 h 552"/>
                    <a:gd name="T38" fmla="*/ 198 w 630"/>
                    <a:gd name="T39" fmla="*/ 538 h 552"/>
                    <a:gd name="T40" fmla="*/ 186 w 630"/>
                    <a:gd name="T41" fmla="*/ 538 h 552"/>
                    <a:gd name="T42" fmla="*/ 156 w 630"/>
                    <a:gd name="T43" fmla="*/ 538 h 552"/>
                    <a:gd name="T44" fmla="*/ 126 w 630"/>
                    <a:gd name="T45" fmla="*/ 538 h 552"/>
                    <a:gd name="T46" fmla="*/ 108 w 630"/>
                    <a:gd name="T47" fmla="*/ 538 h 552"/>
                    <a:gd name="T48" fmla="*/ 78 w 630"/>
                    <a:gd name="T49" fmla="*/ 552 h 552"/>
                    <a:gd name="T50" fmla="*/ 48 w 630"/>
                    <a:gd name="T51" fmla="*/ 552 h 552"/>
                    <a:gd name="T52" fmla="*/ 30 w 630"/>
                    <a:gd name="T53" fmla="*/ 552 h 552"/>
                    <a:gd name="T54" fmla="*/ 0 w 630"/>
                    <a:gd name="T55" fmla="*/ 552 h 552"/>
                    <a:gd name="T56" fmla="*/ 0 w 630"/>
                    <a:gd name="T57" fmla="*/ 0 h 552"/>
                    <a:gd name="T58" fmla="*/ 630 w 630"/>
                    <a:gd name="T59" fmla="*/ 382 h 5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30"/>
                    <a:gd name="T91" fmla="*/ 0 h 552"/>
                    <a:gd name="T92" fmla="*/ 630 w 630"/>
                    <a:gd name="T93" fmla="*/ 552 h 5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30" h="552">
                      <a:moveTo>
                        <a:pt x="630" y="382"/>
                      </a:moveTo>
                      <a:lnTo>
                        <a:pt x="606" y="396"/>
                      </a:lnTo>
                      <a:lnTo>
                        <a:pt x="594" y="411"/>
                      </a:lnTo>
                      <a:lnTo>
                        <a:pt x="570" y="425"/>
                      </a:lnTo>
                      <a:lnTo>
                        <a:pt x="546" y="439"/>
                      </a:lnTo>
                      <a:lnTo>
                        <a:pt x="534" y="439"/>
                      </a:lnTo>
                      <a:lnTo>
                        <a:pt x="510" y="453"/>
                      </a:lnTo>
                      <a:lnTo>
                        <a:pt x="486" y="467"/>
                      </a:lnTo>
                      <a:lnTo>
                        <a:pt x="468" y="467"/>
                      </a:lnTo>
                      <a:lnTo>
                        <a:pt x="444" y="481"/>
                      </a:lnTo>
                      <a:lnTo>
                        <a:pt x="414" y="481"/>
                      </a:lnTo>
                      <a:lnTo>
                        <a:pt x="402" y="496"/>
                      </a:lnTo>
                      <a:lnTo>
                        <a:pt x="378" y="496"/>
                      </a:lnTo>
                      <a:lnTo>
                        <a:pt x="348" y="510"/>
                      </a:lnTo>
                      <a:lnTo>
                        <a:pt x="336" y="510"/>
                      </a:lnTo>
                      <a:lnTo>
                        <a:pt x="306" y="510"/>
                      </a:lnTo>
                      <a:lnTo>
                        <a:pt x="276" y="524"/>
                      </a:lnTo>
                      <a:lnTo>
                        <a:pt x="258" y="524"/>
                      </a:lnTo>
                      <a:lnTo>
                        <a:pt x="228" y="524"/>
                      </a:lnTo>
                      <a:lnTo>
                        <a:pt x="198" y="538"/>
                      </a:lnTo>
                      <a:lnTo>
                        <a:pt x="186" y="538"/>
                      </a:lnTo>
                      <a:lnTo>
                        <a:pt x="156" y="538"/>
                      </a:lnTo>
                      <a:lnTo>
                        <a:pt x="126" y="538"/>
                      </a:lnTo>
                      <a:lnTo>
                        <a:pt x="108" y="538"/>
                      </a:lnTo>
                      <a:lnTo>
                        <a:pt x="78" y="552"/>
                      </a:lnTo>
                      <a:lnTo>
                        <a:pt x="48" y="552"/>
                      </a:lnTo>
                      <a:lnTo>
                        <a:pt x="30" y="552"/>
                      </a:lnTo>
                      <a:lnTo>
                        <a:pt x="0" y="552"/>
                      </a:lnTo>
                      <a:lnTo>
                        <a:pt x="0" y="0"/>
                      </a:lnTo>
                      <a:lnTo>
                        <a:pt x="630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3424" y="3249"/>
                <a:ext cx="624" cy="1132"/>
                <a:chOff x="2250" y="2021"/>
                <a:chExt cx="624" cy="1132"/>
              </a:xfrm>
            </p:grpSpPr>
            <p:sp>
              <p:nvSpPr>
                <p:cNvPr id="17461" name="Freeform 22"/>
                <p:cNvSpPr>
                  <a:spLocks/>
                </p:cNvSpPr>
                <p:nvPr/>
              </p:nvSpPr>
              <p:spPr bwMode="auto">
                <a:xfrm>
                  <a:off x="2250" y="2403"/>
                  <a:ext cx="624" cy="750"/>
                </a:xfrm>
                <a:custGeom>
                  <a:avLst/>
                  <a:gdLst>
                    <a:gd name="T0" fmla="*/ 624 w 624"/>
                    <a:gd name="T1" fmla="*/ 170 h 750"/>
                    <a:gd name="T2" fmla="*/ 594 w 624"/>
                    <a:gd name="T3" fmla="*/ 170 h 750"/>
                    <a:gd name="T4" fmla="*/ 582 w 624"/>
                    <a:gd name="T5" fmla="*/ 170 h 750"/>
                    <a:gd name="T6" fmla="*/ 546 w 624"/>
                    <a:gd name="T7" fmla="*/ 170 h 750"/>
                    <a:gd name="T8" fmla="*/ 516 w 624"/>
                    <a:gd name="T9" fmla="*/ 156 h 750"/>
                    <a:gd name="T10" fmla="*/ 504 w 624"/>
                    <a:gd name="T11" fmla="*/ 156 h 750"/>
                    <a:gd name="T12" fmla="*/ 474 w 624"/>
                    <a:gd name="T13" fmla="*/ 156 h 750"/>
                    <a:gd name="T14" fmla="*/ 444 w 624"/>
                    <a:gd name="T15" fmla="*/ 156 h 750"/>
                    <a:gd name="T16" fmla="*/ 426 w 624"/>
                    <a:gd name="T17" fmla="*/ 156 h 750"/>
                    <a:gd name="T18" fmla="*/ 396 w 624"/>
                    <a:gd name="T19" fmla="*/ 142 h 750"/>
                    <a:gd name="T20" fmla="*/ 366 w 624"/>
                    <a:gd name="T21" fmla="*/ 142 h 750"/>
                    <a:gd name="T22" fmla="*/ 354 w 624"/>
                    <a:gd name="T23" fmla="*/ 142 h 750"/>
                    <a:gd name="T24" fmla="*/ 324 w 624"/>
                    <a:gd name="T25" fmla="*/ 128 h 750"/>
                    <a:gd name="T26" fmla="*/ 294 w 624"/>
                    <a:gd name="T27" fmla="*/ 128 h 750"/>
                    <a:gd name="T28" fmla="*/ 282 w 624"/>
                    <a:gd name="T29" fmla="*/ 128 h 750"/>
                    <a:gd name="T30" fmla="*/ 252 w 624"/>
                    <a:gd name="T31" fmla="*/ 114 h 750"/>
                    <a:gd name="T32" fmla="*/ 222 w 624"/>
                    <a:gd name="T33" fmla="*/ 114 h 750"/>
                    <a:gd name="T34" fmla="*/ 210 w 624"/>
                    <a:gd name="T35" fmla="*/ 99 h 750"/>
                    <a:gd name="T36" fmla="*/ 180 w 624"/>
                    <a:gd name="T37" fmla="*/ 99 h 750"/>
                    <a:gd name="T38" fmla="*/ 156 w 624"/>
                    <a:gd name="T39" fmla="*/ 85 h 750"/>
                    <a:gd name="T40" fmla="*/ 144 w 624"/>
                    <a:gd name="T41" fmla="*/ 85 h 750"/>
                    <a:gd name="T42" fmla="*/ 120 w 624"/>
                    <a:gd name="T43" fmla="*/ 71 h 750"/>
                    <a:gd name="T44" fmla="*/ 90 w 624"/>
                    <a:gd name="T45" fmla="*/ 57 h 750"/>
                    <a:gd name="T46" fmla="*/ 78 w 624"/>
                    <a:gd name="T47" fmla="*/ 57 h 750"/>
                    <a:gd name="T48" fmla="*/ 54 w 624"/>
                    <a:gd name="T49" fmla="*/ 43 h 750"/>
                    <a:gd name="T50" fmla="*/ 36 w 624"/>
                    <a:gd name="T51" fmla="*/ 29 h 750"/>
                    <a:gd name="T52" fmla="*/ 24 w 624"/>
                    <a:gd name="T53" fmla="*/ 14 h 750"/>
                    <a:gd name="T54" fmla="*/ 0 w 624"/>
                    <a:gd name="T55" fmla="*/ 0 h 750"/>
                    <a:gd name="T56" fmla="*/ 0 w 624"/>
                    <a:gd name="T57" fmla="*/ 581 h 750"/>
                    <a:gd name="T58" fmla="*/ 24 w 624"/>
                    <a:gd name="T59" fmla="*/ 595 h 750"/>
                    <a:gd name="T60" fmla="*/ 36 w 624"/>
                    <a:gd name="T61" fmla="*/ 609 h 750"/>
                    <a:gd name="T62" fmla="*/ 54 w 624"/>
                    <a:gd name="T63" fmla="*/ 623 h 750"/>
                    <a:gd name="T64" fmla="*/ 78 w 624"/>
                    <a:gd name="T65" fmla="*/ 637 h 750"/>
                    <a:gd name="T66" fmla="*/ 90 w 624"/>
                    <a:gd name="T67" fmla="*/ 637 h 750"/>
                    <a:gd name="T68" fmla="*/ 120 w 624"/>
                    <a:gd name="T69" fmla="*/ 651 h 750"/>
                    <a:gd name="T70" fmla="*/ 144 w 624"/>
                    <a:gd name="T71" fmla="*/ 666 h 750"/>
                    <a:gd name="T72" fmla="*/ 156 w 624"/>
                    <a:gd name="T73" fmla="*/ 666 h 750"/>
                    <a:gd name="T74" fmla="*/ 180 w 624"/>
                    <a:gd name="T75" fmla="*/ 680 h 750"/>
                    <a:gd name="T76" fmla="*/ 210 w 624"/>
                    <a:gd name="T77" fmla="*/ 680 h 750"/>
                    <a:gd name="T78" fmla="*/ 222 w 624"/>
                    <a:gd name="T79" fmla="*/ 694 h 750"/>
                    <a:gd name="T80" fmla="*/ 252 w 624"/>
                    <a:gd name="T81" fmla="*/ 694 h 750"/>
                    <a:gd name="T82" fmla="*/ 282 w 624"/>
                    <a:gd name="T83" fmla="*/ 708 h 750"/>
                    <a:gd name="T84" fmla="*/ 294 w 624"/>
                    <a:gd name="T85" fmla="*/ 708 h 750"/>
                    <a:gd name="T86" fmla="*/ 324 w 624"/>
                    <a:gd name="T87" fmla="*/ 708 h 750"/>
                    <a:gd name="T88" fmla="*/ 354 w 624"/>
                    <a:gd name="T89" fmla="*/ 722 h 750"/>
                    <a:gd name="T90" fmla="*/ 366 w 624"/>
                    <a:gd name="T91" fmla="*/ 722 h 750"/>
                    <a:gd name="T92" fmla="*/ 396 w 624"/>
                    <a:gd name="T93" fmla="*/ 722 h 750"/>
                    <a:gd name="T94" fmla="*/ 426 w 624"/>
                    <a:gd name="T95" fmla="*/ 736 h 750"/>
                    <a:gd name="T96" fmla="*/ 444 w 624"/>
                    <a:gd name="T97" fmla="*/ 736 h 750"/>
                    <a:gd name="T98" fmla="*/ 474 w 624"/>
                    <a:gd name="T99" fmla="*/ 736 h 750"/>
                    <a:gd name="T100" fmla="*/ 504 w 624"/>
                    <a:gd name="T101" fmla="*/ 736 h 750"/>
                    <a:gd name="T102" fmla="*/ 516 w 624"/>
                    <a:gd name="T103" fmla="*/ 736 h 750"/>
                    <a:gd name="T104" fmla="*/ 546 w 624"/>
                    <a:gd name="T105" fmla="*/ 750 h 750"/>
                    <a:gd name="T106" fmla="*/ 582 w 624"/>
                    <a:gd name="T107" fmla="*/ 750 h 750"/>
                    <a:gd name="T108" fmla="*/ 594 w 624"/>
                    <a:gd name="T109" fmla="*/ 750 h 750"/>
                    <a:gd name="T110" fmla="*/ 624 w 624"/>
                    <a:gd name="T111" fmla="*/ 750 h 750"/>
                    <a:gd name="T112" fmla="*/ 624 w 624"/>
                    <a:gd name="T113" fmla="*/ 170 h 75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24"/>
                    <a:gd name="T172" fmla="*/ 0 h 750"/>
                    <a:gd name="T173" fmla="*/ 624 w 624"/>
                    <a:gd name="T174" fmla="*/ 750 h 75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24" h="750">
                      <a:moveTo>
                        <a:pt x="624" y="170"/>
                      </a:moveTo>
                      <a:lnTo>
                        <a:pt x="594" y="170"/>
                      </a:lnTo>
                      <a:lnTo>
                        <a:pt x="582" y="170"/>
                      </a:lnTo>
                      <a:lnTo>
                        <a:pt x="546" y="170"/>
                      </a:lnTo>
                      <a:lnTo>
                        <a:pt x="516" y="156"/>
                      </a:lnTo>
                      <a:lnTo>
                        <a:pt x="504" y="156"/>
                      </a:lnTo>
                      <a:lnTo>
                        <a:pt x="474" y="156"/>
                      </a:lnTo>
                      <a:lnTo>
                        <a:pt x="444" y="156"/>
                      </a:lnTo>
                      <a:lnTo>
                        <a:pt x="426" y="156"/>
                      </a:lnTo>
                      <a:lnTo>
                        <a:pt x="396" y="142"/>
                      </a:lnTo>
                      <a:lnTo>
                        <a:pt x="366" y="142"/>
                      </a:lnTo>
                      <a:lnTo>
                        <a:pt x="354" y="142"/>
                      </a:lnTo>
                      <a:lnTo>
                        <a:pt x="324" y="128"/>
                      </a:lnTo>
                      <a:lnTo>
                        <a:pt x="294" y="128"/>
                      </a:lnTo>
                      <a:lnTo>
                        <a:pt x="282" y="128"/>
                      </a:lnTo>
                      <a:lnTo>
                        <a:pt x="252" y="114"/>
                      </a:lnTo>
                      <a:lnTo>
                        <a:pt x="222" y="114"/>
                      </a:lnTo>
                      <a:lnTo>
                        <a:pt x="210" y="99"/>
                      </a:lnTo>
                      <a:lnTo>
                        <a:pt x="180" y="99"/>
                      </a:lnTo>
                      <a:lnTo>
                        <a:pt x="156" y="85"/>
                      </a:lnTo>
                      <a:lnTo>
                        <a:pt x="144" y="85"/>
                      </a:lnTo>
                      <a:lnTo>
                        <a:pt x="120" y="71"/>
                      </a:lnTo>
                      <a:lnTo>
                        <a:pt x="90" y="57"/>
                      </a:lnTo>
                      <a:lnTo>
                        <a:pt x="78" y="57"/>
                      </a:lnTo>
                      <a:lnTo>
                        <a:pt x="54" y="43"/>
                      </a:lnTo>
                      <a:lnTo>
                        <a:pt x="36" y="29"/>
                      </a:lnTo>
                      <a:lnTo>
                        <a:pt x="24" y="14"/>
                      </a:lnTo>
                      <a:lnTo>
                        <a:pt x="0" y="0"/>
                      </a:lnTo>
                      <a:lnTo>
                        <a:pt x="0" y="581"/>
                      </a:lnTo>
                      <a:lnTo>
                        <a:pt x="24" y="595"/>
                      </a:lnTo>
                      <a:lnTo>
                        <a:pt x="36" y="609"/>
                      </a:lnTo>
                      <a:lnTo>
                        <a:pt x="54" y="623"/>
                      </a:lnTo>
                      <a:lnTo>
                        <a:pt x="78" y="637"/>
                      </a:lnTo>
                      <a:lnTo>
                        <a:pt x="90" y="637"/>
                      </a:lnTo>
                      <a:lnTo>
                        <a:pt x="120" y="651"/>
                      </a:lnTo>
                      <a:lnTo>
                        <a:pt x="144" y="666"/>
                      </a:lnTo>
                      <a:lnTo>
                        <a:pt x="156" y="666"/>
                      </a:lnTo>
                      <a:lnTo>
                        <a:pt x="180" y="680"/>
                      </a:lnTo>
                      <a:lnTo>
                        <a:pt x="210" y="680"/>
                      </a:lnTo>
                      <a:lnTo>
                        <a:pt x="222" y="694"/>
                      </a:lnTo>
                      <a:lnTo>
                        <a:pt x="252" y="694"/>
                      </a:lnTo>
                      <a:lnTo>
                        <a:pt x="282" y="708"/>
                      </a:lnTo>
                      <a:lnTo>
                        <a:pt x="294" y="708"/>
                      </a:lnTo>
                      <a:lnTo>
                        <a:pt x="324" y="708"/>
                      </a:lnTo>
                      <a:lnTo>
                        <a:pt x="354" y="722"/>
                      </a:lnTo>
                      <a:lnTo>
                        <a:pt x="366" y="722"/>
                      </a:lnTo>
                      <a:lnTo>
                        <a:pt x="396" y="722"/>
                      </a:lnTo>
                      <a:lnTo>
                        <a:pt x="426" y="736"/>
                      </a:lnTo>
                      <a:lnTo>
                        <a:pt x="444" y="736"/>
                      </a:lnTo>
                      <a:lnTo>
                        <a:pt x="474" y="736"/>
                      </a:lnTo>
                      <a:lnTo>
                        <a:pt x="504" y="736"/>
                      </a:lnTo>
                      <a:lnTo>
                        <a:pt x="516" y="736"/>
                      </a:lnTo>
                      <a:lnTo>
                        <a:pt x="546" y="750"/>
                      </a:lnTo>
                      <a:lnTo>
                        <a:pt x="582" y="750"/>
                      </a:lnTo>
                      <a:lnTo>
                        <a:pt x="594" y="750"/>
                      </a:lnTo>
                      <a:lnTo>
                        <a:pt x="624" y="750"/>
                      </a:lnTo>
                      <a:lnTo>
                        <a:pt x="624" y="17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62" name="Freeform 23"/>
                <p:cNvSpPr>
                  <a:spLocks/>
                </p:cNvSpPr>
                <p:nvPr/>
              </p:nvSpPr>
              <p:spPr bwMode="auto">
                <a:xfrm>
                  <a:off x="2250" y="2021"/>
                  <a:ext cx="624" cy="552"/>
                </a:xfrm>
                <a:custGeom>
                  <a:avLst/>
                  <a:gdLst>
                    <a:gd name="T0" fmla="*/ 624 w 624"/>
                    <a:gd name="T1" fmla="*/ 552 h 552"/>
                    <a:gd name="T2" fmla="*/ 594 w 624"/>
                    <a:gd name="T3" fmla="*/ 552 h 552"/>
                    <a:gd name="T4" fmla="*/ 582 w 624"/>
                    <a:gd name="T5" fmla="*/ 552 h 552"/>
                    <a:gd name="T6" fmla="*/ 546 w 624"/>
                    <a:gd name="T7" fmla="*/ 552 h 552"/>
                    <a:gd name="T8" fmla="*/ 516 w 624"/>
                    <a:gd name="T9" fmla="*/ 538 h 552"/>
                    <a:gd name="T10" fmla="*/ 504 w 624"/>
                    <a:gd name="T11" fmla="*/ 538 h 552"/>
                    <a:gd name="T12" fmla="*/ 474 w 624"/>
                    <a:gd name="T13" fmla="*/ 538 h 552"/>
                    <a:gd name="T14" fmla="*/ 444 w 624"/>
                    <a:gd name="T15" fmla="*/ 538 h 552"/>
                    <a:gd name="T16" fmla="*/ 426 w 624"/>
                    <a:gd name="T17" fmla="*/ 538 h 552"/>
                    <a:gd name="T18" fmla="*/ 396 w 624"/>
                    <a:gd name="T19" fmla="*/ 524 h 552"/>
                    <a:gd name="T20" fmla="*/ 366 w 624"/>
                    <a:gd name="T21" fmla="*/ 524 h 552"/>
                    <a:gd name="T22" fmla="*/ 354 w 624"/>
                    <a:gd name="T23" fmla="*/ 524 h 552"/>
                    <a:gd name="T24" fmla="*/ 324 w 624"/>
                    <a:gd name="T25" fmla="*/ 510 h 552"/>
                    <a:gd name="T26" fmla="*/ 294 w 624"/>
                    <a:gd name="T27" fmla="*/ 510 h 552"/>
                    <a:gd name="T28" fmla="*/ 282 w 624"/>
                    <a:gd name="T29" fmla="*/ 510 h 552"/>
                    <a:gd name="T30" fmla="*/ 252 w 624"/>
                    <a:gd name="T31" fmla="*/ 496 h 552"/>
                    <a:gd name="T32" fmla="*/ 222 w 624"/>
                    <a:gd name="T33" fmla="*/ 496 h 552"/>
                    <a:gd name="T34" fmla="*/ 210 w 624"/>
                    <a:gd name="T35" fmla="*/ 481 h 552"/>
                    <a:gd name="T36" fmla="*/ 180 w 624"/>
                    <a:gd name="T37" fmla="*/ 481 h 552"/>
                    <a:gd name="T38" fmla="*/ 156 w 624"/>
                    <a:gd name="T39" fmla="*/ 467 h 552"/>
                    <a:gd name="T40" fmla="*/ 144 w 624"/>
                    <a:gd name="T41" fmla="*/ 467 h 552"/>
                    <a:gd name="T42" fmla="*/ 120 w 624"/>
                    <a:gd name="T43" fmla="*/ 453 h 552"/>
                    <a:gd name="T44" fmla="*/ 90 w 624"/>
                    <a:gd name="T45" fmla="*/ 439 h 552"/>
                    <a:gd name="T46" fmla="*/ 78 w 624"/>
                    <a:gd name="T47" fmla="*/ 439 h 552"/>
                    <a:gd name="T48" fmla="*/ 54 w 624"/>
                    <a:gd name="T49" fmla="*/ 425 h 552"/>
                    <a:gd name="T50" fmla="*/ 36 w 624"/>
                    <a:gd name="T51" fmla="*/ 411 h 552"/>
                    <a:gd name="T52" fmla="*/ 24 w 624"/>
                    <a:gd name="T53" fmla="*/ 396 h 552"/>
                    <a:gd name="T54" fmla="*/ 0 w 624"/>
                    <a:gd name="T55" fmla="*/ 382 h 552"/>
                    <a:gd name="T56" fmla="*/ 624 w 624"/>
                    <a:gd name="T57" fmla="*/ 0 h 552"/>
                    <a:gd name="T58" fmla="*/ 624 w 624"/>
                    <a:gd name="T59" fmla="*/ 552 h 5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24"/>
                    <a:gd name="T91" fmla="*/ 0 h 552"/>
                    <a:gd name="T92" fmla="*/ 624 w 624"/>
                    <a:gd name="T93" fmla="*/ 552 h 5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24" h="552">
                      <a:moveTo>
                        <a:pt x="624" y="552"/>
                      </a:moveTo>
                      <a:lnTo>
                        <a:pt x="594" y="552"/>
                      </a:lnTo>
                      <a:lnTo>
                        <a:pt x="582" y="552"/>
                      </a:lnTo>
                      <a:lnTo>
                        <a:pt x="546" y="552"/>
                      </a:lnTo>
                      <a:lnTo>
                        <a:pt x="516" y="538"/>
                      </a:lnTo>
                      <a:lnTo>
                        <a:pt x="504" y="538"/>
                      </a:lnTo>
                      <a:lnTo>
                        <a:pt x="474" y="538"/>
                      </a:lnTo>
                      <a:lnTo>
                        <a:pt x="444" y="538"/>
                      </a:lnTo>
                      <a:lnTo>
                        <a:pt x="426" y="538"/>
                      </a:lnTo>
                      <a:lnTo>
                        <a:pt x="396" y="524"/>
                      </a:lnTo>
                      <a:lnTo>
                        <a:pt x="366" y="524"/>
                      </a:lnTo>
                      <a:lnTo>
                        <a:pt x="354" y="524"/>
                      </a:lnTo>
                      <a:lnTo>
                        <a:pt x="324" y="510"/>
                      </a:lnTo>
                      <a:lnTo>
                        <a:pt x="294" y="510"/>
                      </a:lnTo>
                      <a:lnTo>
                        <a:pt x="282" y="510"/>
                      </a:lnTo>
                      <a:lnTo>
                        <a:pt x="252" y="496"/>
                      </a:lnTo>
                      <a:lnTo>
                        <a:pt x="222" y="496"/>
                      </a:lnTo>
                      <a:lnTo>
                        <a:pt x="210" y="481"/>
                      </a:lnTo>
                      <a:lnTo>
                        <a:pt x="180" y="481"/>
                      </a:lnTo>
                      <a:lnTo>
                        <a:pt x="156" y="467"/>
                      </a:lnTo>
                      <a:lnTo>
                        <a:pt x="144" y="467"/>
                      </a:lnTo>
                      <a:lnTo>
                        <a:pt x="120" y="453"/>
                      </a:lnTo>
                      <a:lnTo>
                        <a:pt x="90" y="439"/>
                      </a:lnTo>
                      <a:lnTo>
                        <a:pt x="78" y="439"/>
                      </a:lnTo>
                      <a:lnTo>
                        <a:pt x="54" y="425"/>
                      </a:lnTo>
                      <a:lnTo>
                        <a:pt x="36" y="411"/>
                      </a:lnTo>
                      <a:lnTo>
                        <a:pt x="24" y="396"/>
                      </a:lnTo>
                      <a:lnTo>
                        <a:pt x="0" y="382"/>
                      </a:lnTo>
                      <a:lnTo>
                        <a:pt x="624" y="0"/>
                      </a:lnTo>
                      <a:lnTo>
                        <a:pt x="624" y="55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7455" name="Oval 24"/>
            <p:cNvSpPr>
              <a:spLocks noChangeArrowheads="1"/>
            </p:cNvSpPr>
            <p:nvPr/>
          </p:nvSpPr>
          <p:spPr bwMode="auto">
            <a:xfrm>
              <a:off x="2789" y="1797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56" name="Oval 25"/>
            <p:cNvSpPr>
              <a:spLocks noChangeArrowheads="1"/>
            </p:cNvSpPr>
            <p:nvPr/>
          </p:nvSpPr>
          <p:spPr bwMode="auto">
            <a:xfrm>
              <a:off x="2789" y="2251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57" name="Oval 26"/>
            <p:cNvSpPr>
              <a:spLocks noChangeArrowheads="1"/>
            </p:cNvSpPr>
            <p:nvPr/>
          </p:nvSpPr>
          <p:spPr bwMode="auto">
            <a:xfrm>
              <a:off x="3198" y="1888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58" name="Oval 27"/>
            <p:cNvSpPr>
              <a:spLocks noChangeArrowheads="1"/>
            </p:cNvSpPr>
            <p:nvPr/>
          </p:nvSpPr>
          <p:spPr bwMode="auto">
            <a:xfrm>
              <a:off x="3243" y="2160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2"/>
          <p:cNvGrpSpPr>
            <a:grpSpLocks/>
          </p:cNvGrpSpPr>
          <p:nvPr/>
        </p:nvGrpSpPr>
        <p:grpSpPr bwMode="auto">
          <a:xfrm>
            <a:off x="300038" y="3892550"/>
            <a:ext cx="2368550" cy="2373313"/>
            <a:chOff x="189" y="2452"/>
            <a:chExt cx="1492" cy="1495"/>
          </a:xfrm>
        </p:grpSpPr>
        <p:grpSp>
          <p:nvGrpSpPr>
            <p:cNvPr id="10" name="Group 47"/>
            <p:cNvGrpSpPr>
              <a:grpSpLocks/>
            </p:cNvGrpSpPr>
            <p:nvPr/>
          </p:nvGrpSpPr>
          <p:grpSpPr bwMode="auto">
            <a:xfrm>
              <a:off x="189" y="2452"/>
              <a:ext cx="882" cy="962"/>
              <a:chOff x="2199" y="1163"/>
              <a:chExt cx="882" cy="962"/>
            </a:xfrm>
          </p:grpSpPr>
          <p:grpSp>
            <p:nvGrpSpPr>
              <p:cNvPr id="11" name="Group 48"/>
              <p:cNvGrpSpPr>
                <a:grpSpLocks/>
              </p:cNvGrpSpPr>
              <p:nvPr/>
            </p:nvGrpSpPr>
            <p:grpSpPr bwMode="auto">
              <a:xfrm>
                <a:off x="2199" y="1163"/>
                <a:ext cx="882" cy="962"/>
                <a:chOff x="1992" y="1639"/>
                <a:chExt cx="882" cy="962"/>
              </a:xfrm>
            </p:grpSpPr>
            <p:sp>
              <p:nvSpPr>
                <p:cNvPr id="17452" name="Rectangle 49"/>
                <p:cNvSpPr>
                  <a:spLocks noChangeArrowheads="1"/>
                </p:cNvSpPr>
                <p:nvPr/>
              </p:nvSpPr>
              <p:spPr bwMode="auto">
                <a:xfrm>
                  <a:off x="1992" y="2021"/>
                  <a:ext cx="882" cy="580"/>
                </a:xfrm>
                <a:prstGeom prst="rect">
                  <a:avLst/>
                </a:prstGeom>
                <a:solidFill>
                  <a:srgbClr val="FAEE5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3" name="Freeform 50"/>
                <p:cNvSpPr>
                  <a:spLocks/>
                </p:cNvSpPr>
                <p:nvPr/>
              </p:nvSpPr>
              <p:spPr bwMode="auto">
                <a:xfrm>
                  <a:off x="1992" y="1639"/>
                  <a:ext cx="882" cy="382"/>
                </a:xfrm>
                <a:custGeom>
                  <a:avLst/>
                  <a:gdLst>
                    <a:gd name="T0" fmla="*/ 0 w 882"/>
                    <a:gd name="T1" fmla="*/ 382 h 382"/>
                    <a:gd name="T2" fmla="*/ 0 w 882"/>
                    <a:gd name="T3" fmla="*/ 368 h 382"/>
                    <a:gd name="T4" fmla="*/ 0 w 882"/>
                    <a:gd name="T5" fmla="*/ 354 h 382"/>
                    <a:gd name="T6" fmla="*/ 0 w 882"/>
                    <a:gd name="T7" fmla="*/ 340 h 382"/>
                    <a:gd name="T8" fmla="*/ 6 w 882"/>
                    <a:gd name="T9" fmla="*/ 326 h 382"/>
                    <a:gd name="T10" fmla="*/ 6 w 882"/>
                    <a:gd name="T11" fmla="*/ 311 h 382"/>
                    <a:gd name="T12" fmla="*/ 12 w 882"/>
                    <a:gd name="T13" fmla="*/ 297 h 382"/>
                    <a:gd name="T14" fmla="*/ 18 w 882"/>
                    <a:gd name="T15" fmla="*/ 269 h 382"/>
                    <a:gd name="T16" fmla="*/ 24 w 882"/>
                    <a:gd name="T17" fmla="*/ 269 h 382"/>
                    <a:gd name="T18" fmla="*/ 30 w 882"/>
                    <a:gd name="T19" fmla="*/ 241 h 382"/>
                    <a:gd name="T20" fmla="*/ 36 w 882"/>
                    <a:gd name="T21" fmla="*/ 226 h 382"/>
                    <a:gd name="T22" fmla="*/ 42 w 882"/>
                    <a:gd name="T23" fmla="*/ 212 h 382"/>
                    <a:gd name="T24" fmla="*/ 54 w 882"/>
                    <a:gd name="T25" fmla="*/ 198 h 382"/>
                    <a:gd name="T26" fmla="*/ 60 w 882"/>
                    <a:gd name="T27" fmla="*/ 184 h 382"/>
                    <a:gd name="T28" fmla="*/ 66 w 882"/>
                    <a:gd name="T29" fmla="*/ 170 h 382"/>
                    <a:gd name="T30" fmla="*/ 84 w 882"/>
                    <a:gd name="T31" fmla="*/ 156 h 382"/>
                    <a:gd name="T32" fmla="*/ 96 w 882"/>
                    <a:gd name="T33" fmla="*/ 142 h 382"/>
                    <a:gd name="T34" fmla="*/ 102 w 882"/>
                    <a:gd name="T35" fmla="*/ 127 h 382"/>
                    <a:gd name="T36" fmla="*/ 120 w 882"/>
                    <a:gd name="T37" fmla="*/ 113 h 382"/>
                    <a:gd name="T38" fmla="*/ 132 w 882"/>
                    <a:gd name="T39" fmla="*/ 99 h 382"/>
                    <a:gd name="T40" fmla="*/ 144 w 882"/>
                    <a:gd name="T41" fmla="*/ 85 h 382"/>
                    <a:gd name="T42" fmla="*/ 156 w 882"/>
                    <a:gd name="T43" fmla="*/ 71 h 382"/>
                    <a:gd name="T44" fmla="*/ 174 w 882"/>
                    <a:gd name="T45" fmla="*/ 57 h 382"/>
                    <a:gd name="T46" fmla="*/ 186 w 882"/>
                    <a:gd name="T47" fmla="*/ 57 h 382"/>
                    <a:gd name="T48" fmla="*/ 204 w 882"/>
                    <a:gd name="T49" fmla="*/ 42 h 382"/>
                    <a:gd name="T50" fmla="*/ 228 w 882"/>
                    <a:gd name="T51" fmla="*/ 14 h 382"/>
                    <a:gd name="T52" fmla="*/ 234 w 882"/>
                    <a:gd name="T53" fmla="*/ 14 h 382"/>
                    <a:gd name="T54" fmla="*/ 258 w 882"/>
                    <a:gd name="T55" fmla="*/ 0 h 382"/>
                    <a:gd name="T56" fmla="*/ 882 w 882"/>
                    <a:gd name="T57" fmla="*/ 382 h 382"/>
                    <a:gd name="T58" fmla="*/ 0 w 882"/>
                    <a:gd name="T59" fmla="*/ 382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2"/>
                    <a:gd name="T91" fmla="*/ 0 h 382"/>
                    <a:gd name="T92" fmla="*/ 882 w 882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2" h="382">
                      <a:moveTo>
                        <a:pt x="0" y="382"/>
                      </a:moveTo>
                      <a:lnTo>
                        <a:pt x="0" y="368"/>
                      </a:lnTo>
                      <a:lnTo>
                        <a:pt x="0" y="354"/>
                      </a:lnTo>
                      <a:lnTo>
                        <a:pt x="0" y="340"/>
                      </a:lnTo>
                      <a:lnTo>
                        <a:pt x="6" y="326"/>
                      </a:lnTo>
                      <a:lnTo>
                        <a:pt x="6" y="311"/>
                      </a:lnTo>
                      <a:lnTo>
                        <a:pt x="12" y="297"/>
                      </a:lnTo>
                      <a:lnTo>
                        <a:pt x="18" y="269"/>
                      </a:lnTo>
                      <a:lnTo>
                        <a:pt x="24" y="269"/>
                      </a:lnTo>
                      <a:lnTo>
                        <a:pt x="30" y="241"/>
                      </a:lnTo>
                      <a:lnTo>
                        <a:pt x="36" y="226"/>
                      </a:lnTo>
                      <a:lnTo>
                        <a:pt x="42" y="212"/>
                      </a:lnTo>
                      <a:lnTo>
                        <a:pt x="54" y="198"/>
                      </a:lnTo>
                      <a:lnTo>
                        <a:pt x="60" y="184"/>
                      </a:lnTo>
                      <a:lnTo>
                        <a:pt x="66" y="170"/>
                      </a:lnTo>
                      <a:lnTo>
                        <a:pt x="84" y="156"/>
                      </a:lnTo>
                      <a:lnTo>
                        <a:pt x="96" y="142"/>
                      </a:lnTo>
                      <a:lnTo>
                        <a:pt x="102" y="127"/>
                      </a:lnTo>
                      <a:lnTo>
                        <a:pt x="120" y="113"/>
                      </a:lnTo>
                      <a:lnTo>
                        <a:pt x="132" y="99"/>
                      </a:lnTo>
                      <a:lnTo>
                        <a:pt x="144" y="85"/>
                      </a:lnTo>
                      <a:lnTo>
                        <a:pt x="156" y="71"/>
                      </a:lnTo>
                      <a:lnTo>
                        <a:pt x="174" y="57"/>
                      </a:lnTo>
                      <a:lnTo>
                        <a:pt x="186" y="57"/>
                      </a:lnTo>
                      <a:lnTo>
                        <a:pt x="204" y="42"/>
                      </a:lnTo>
                      <a:lnTo>
                        <a:pt x="228" y="14"/>
                      </a:lnTo>
                      <a:lnTo>
                        <a:pt x="234" y="14"/>
                      </a:lnTo>
                      <a:lnTo>
                        <a:pt x="258" y="0"/>
                      </a:lnTo>
                      <a:lnTo>
                        <a:pt x="882" y="382"/>
                      </a:lnTo>
                      <a:lnTo>
                        <a:pt x="0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450" name="Oval 51"/>
              <p:cNvSpPr>
                <a:spLocks noChangeArrowheads="1"/>
              </p:cNvSpPr>
              <p:nvPr/>
            </p:nvSpPr>
            <p:spPr bwMode="auto">
              <a:xfrm>
                <a:off x="2608" y="1389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51" name="Oval 52"/>
              <p:cNvSpPr>
                <a:spLocks noChangeArrowheads="1"/>
              </p:cNvSpPr>
              <p:nvPr/>
            </p:nvSpPr>
            <p:spPr bwMode="auto">
              <a:xfrm>
                <a:off x="2336" y="1253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2" name="Group 53"/>
            <p:cNvGrpSpPr>
              <a:grpSpLocks/>
            </p:cNvGrpSpPr>
            <p:nvPr/>
          </p:nvGrpSpPr>
          <p:grpSpPr bwMode="auto">
            <a:xfrm>
              <a:off x="189" y="2815"/>
              <a:ext cx="882" cy="963"/>
              <a:chOff x="1202" y="1933"/>
              <a:chExt cx="882" cy="963"/>
            </a:xfrm>
          </p:grpSpPr>
          <p:grpSp>
            <p:nvGrpSpPr>
              <p:cNvPr id="13" name="Group 54"/>
              <p:cNvGrpSpPr>
                <a:grpSpLocks/>
              </p:cNvGrpSpPr>
              <p:nvPr/>
            </p:nvGrpSpPr>
            <p:grpSpPr bwMode="auto">
              <a:xfrm>
                <a:off x="1202" y="1933"/>
                <a:ext cx="882" cy="963"/>
                <a:chOff x="1992" y="2021"/>
                <a:chExt cx="882" cy="963"/>
              </a:xfrm>
            </p:grpSpPr>
            <p:sp>
              <p:nvSpPr>
                <p:cNvPr id="17446" name="Freeform 55"/>
                <p:cNvSpPr>
                  <a:spLocks/>
                </p:cNvSpPr>
                <p:nvPr/>
              </p:nvSpPr>
              <p:spPr bwMode="auto">
                <a:xfrm>
                  <a:off x="1992" y="2021"/>
                  <a:ext cx="258" cy="963"/>
                </a:xfrm>
                <a:custGeom>
                  <a:avLst/>
                  <a:gdLst>
                    <a:gd name="T0" fmla="*/ 258 w 258"/>
                    <a:gd name="T1" fmla="*/ 382 h 963"/>
                    <a:gd name="T2" fmla="*/ 234 w 258"/>
                    <a:gd name="T3" fmla="*/ 382 h 963"/>
                    <a:gd name="T4" fmla="*/ 228 w 258"/>
                    <a:gd name="T5" fmla="*/ 368 h 963"/>
                    <a:gd name="T6" fmla="*/ 204 w 258"/>
                    <a:gd name="T7" fmla="*/ 354 h 963"/>
                    <a:gd name="T8" fmla="*/ 186 w 258"/>
                    <a:gd name="T9" fmla="*/ 340 h 963"/>
                    <a:gd name="T10" fmla="*/ 174 w 258"/>
                    <a:gd name="T11" fmla="*/ 326 h 963"/>
                    <a:gd name="T12" fmla="*/ 156 w 258"/>
                    <a:gd name="T13" fmla="*/ 312 h 963"/>
                    <a:gd name="T14" fmla="*/ 144 w 258"/>
                    <a:gd name="T15" fmla="*/ 297 h 963"/>
                    <a:gd name="T16" fmla="*/ 132 w 258"/>
                    <a:gd name="T17" fmla="*/ 297 h 963"/>
                    <a:gd name="T18" fmla="*/ 120 w 258"/>
                    <a:gd name="T19" fmla="*/ 283 h 963"/>
                    <a:gd name="T20" fmla="*/ 102 w 258"/>
                    <a:gd name="T21" fmla="*/ 255 h 963"/>
                    <a:gd name="T22" fmla="*/ 96 w 258"/>
                    <a:gd name="T23" fmla="*/ 255 h 963"/>
                    <a:gd name="T24" fmla="*/ 84 w 258"/>
                    <a:gd name="T25" fmla="*/ 241 h 963"/>
                    <a:gd name="T26" fmla="*/ 66 w 258"/>
                    <a:gd name="T27" fmla="*/ 212 h 963"/>
                    <a:gd name="T28" fmla="*/ 60 w 258"/>
                    <a:gd name="T29" fmla="*/ 212 h 963"/>
                    <a:gd name="T30" fmla="*/ 54 w 258"/>
                    <a:gd name="T31" fmla="*/ 184 h 963"/>
                    <a:gd name="T32" fmla="*/ 42 w 258"/>
                    <a:gd name="T33" fmla="*/ 170 h 963"/>
                    <a:gd name="T34" fmla="*/ 36 w 258"/>
                    <a:gd name="T35" fmla="*/ 170 h 963"/>
                    <a:gd name="T36" fmla="*/ 30 w 258"/>
                    <a:gd name="T37" fmla="*/ 142 h 963"/>
                    <a:gd name="T38" fmla="*/ 24 w 258"/>
                    <a:gd name="T39" fmla="*/ 128 h 963"/>
                    <a:gd name="T40" fmla="*/ 18 w 258"/>
                    <a:gd name="T41" fmla="*/ 113 h 963"/>
                    <a:gd name="T42" fmla="*/ 12 w 258"/>
                    <a:gd name="T43" fmla="*/ 99 h 963"/>
                    <a:gd name="T44" fmla="*/ 6 w 258"/>
                    <a:gd name="T45" fmla="*/ 85 h 963"/>
                    <a:gd name="T46" fmla="*/ 6 w 258"/>
                    <a:gd name="T47" fmla="*/ 71 h 963"/>
                    <a:gd name="T48" fmla="*/ 0 w 258"/>
                    <a:gd name="T49" fmla="*/ 57 h 963"/>
                    <a:gd name="T50" fmla="*/ 0 w 258"/>
                    <a:gd name="T51" fmla="*/ 28 h 963"/>
                    <a:gd name="T52" fmla="*/ 0 w 258"/>
                    <a:gd name="T53" fmla="*/ 28 h 963"/>
                    <a:gd name="T54" fmla="*/ 0 w 258"/>
                    <a:gd name="T55" fmla="*/ 0 h 963"/>
                    <a:gd name="T56" fmla="*/ 0 w 258"/>
                    <a:gd name="T57" fmla="*/ 580 h 963"/>
                    <a:gd name="T58" fmla="*/ 0 w 258"/>
                    <a:gd name="T59" fmla="*/ 609 h 963"/>
                    <a:gd name="T60" fmla="*/ 0 w 258"/>
                    <a:gd name="T61" fmla="*/ 609 h 963"/>
                    <a:gd name="T62" fmla="*/ 0 w 258"/>
                    <a:gd name="T63" fmla="*/ 637 h 963"/>
                    <a:gd name="T64" fmla="*/ 6 w 258"/>
                    <a:gd name="T65" fmla="*/ 651 h 963"/>
                    <a:gd name="T66" fmla="*/ 6 w 258"/>
                    <a:gd name="T67" fmla="*/ 665 h 963"/>
                    <a:gd name="T68" fmla="*/ 12 w 258"/>
                    <a:gd name="T69" fmla="*/ 680 h 963"/>
                    <a:gd name="T70" fmla="*/ 18 w 258"/>
                    <a:gd name="T71" fmla="*/ 694 h 963"/>
                    <a:gd name="T72" fmla="*/ 24 w 258"/>
                    <a:gd name="T73" fmla="*/ 708 h 963"/>
                    <a:gd name="T74" fmla="*/ 30 w 258"/>
                    <a:gd name="T75" fmla="*/ 722 h 963"/>
                    <a:gd name="T76" fmla="*/ 36 w 258"/>
                    <a:gd name="T77" fmla="*/ 750 h 963"/>
                    <a:gd name="T78" fmla="*/ 42 w 258"/>
                    <a:gd name="T79" fmla="*/ 750 h 963"/>
                    <a:gd name="T80" fmla="*/ 54 w 258"/>
                    <a:gd name="T81" fmla="*/ 764 h 963"/>
                    <a:gd name="T82" fmla="*/ 60 w 258"/>
                    <a:gd name="T83" fmla="*/ 793 h 963"/>
                    <a:gd name="T84" fmla="*/ 66 w 258"/>
                    <a:gd name="T85" fmla="*/ 793 h 963"/>
                    <a:gd name="T86" fmla="*/ 84 w 258"/>
                    <a:gd name="T87" fmla="*/ 821 h 963"/>
                    <a:gd name="T88" fmla="*/ 96 w 258"/>
                    <a:gd name="T89" fmla="*/ 835 h 963"/>
                    <a:gd name="T90" fmla="*/ 102 w 258"/>
                    <a:gd name="T91" fmla="*/ 835 h 963"/>
                    <a:gd name="T92" fmla="*/ 120 w 258"/>
                    <a:gd name="T93" fmla="*/ 864 h 963"/>
                    <a:gd name="T94" fmla="*/ 132 w 258"/>
                    <a:gd name="T95" fmla="*/ 878 h 963"/>
                    <a:gd name="T96" fmla="*/ 144 w 258"/>
                    <a:gd name="T97" fmla="*/ 878 h 963"/>
                    <a:gd name="T98" fmla="*/ 156 w 258"/>
                    <a:gd name="T99" fmla="*/ 892 h 963"/>
                    <a:gd name="T100" fmla="*/ 174 w 258"/>
                    <a:gd name="T101" fmla="*/ 906 h 963"/>
                    <a:gd name="T102" fmla="*/ 186 w 258"/>
                    <a:gd name="T103" fmla="*/ 920 h 963"/>
                    <a:gd name="T104" fmla="*/ 204 w 258"/>
                    <a:gd name="T105" fmla="*/ 934 h 963"/>
                    <a:gd name="T106" fmla="*/ 228 w 258"/>
                    <a:gd name="T107" fmla="*/ 948 h 963"/>
                    <a:gd name="T108" fmla="*/ 234 w 258"/>
                    <a:gd name="T109" fmla="*/ 963 h 963"/>
                    <a:gd name="T110" fmla="*/ 258 w 258"/>
                    <a:gd name="T111" fmla="*/ 963 h 963"/>
                    <a:gd name="T112" fmla="*/ 258 w 258"/>
                    <a:gd name="T113" fmla="*/ 382 h 96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58"/>
                    <a:gd name="T172" fmla="*/ 0 h 963"/>
                    <a:gd name="T173" fmla="*/ 258 w 258"/>
                    <a:gd name="T174" fmla="*/ 963 h 96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58" h="963">
                      <a:moveTo>
                        <a:pt x="258" y="382"/>
                      </a:moveTo>
                      <a:lnTo>
                        <a:pt x="234" y="382"/>
                      </a:lnTo>
                      <a:lnTo>
                        <a:pt x="228" y="368"/>
                      </a:lnTo>
                      <a:lnTo>
                        <a:pt x="204" y="354"/>
                      </a:lnTo>
                      <a:lnTo>
                        <a:pt x="186" y="340"/>
                      </a:lnTo>
                      <a:lnTo>
                        <a:pt x="174" y="326"/>
                      </a:lnTo>
                      <a:lnTo>
                        <a:pt x="156" y="312"/>
                      </a:lnTo>
                      <a:lnTo>
                        <a:pt x="144" y="297"/>
                      </a:lnTo>
                      <a:lnTo>
                        <a:pt x="132" y="297"/>
                      </a:lnTo>
                      <a:lnTo>
                        <a:pt x="120" y="283"/>
                      </a:lnTo>
                      <a:lnTo>
                        <a:pt x="102" y="255"/>
                      </a:lnTo>
                      <a:lnTo>
                        <a:pt x="96" y="255"/>
                      </a:lnTo>
                      <a:lnTo>
                        <a:pt x="84" y="241"/>
                      </a:lnTo>
                      <a:lnTo>
                        <a:pt x="66" y="212"/>
                      </a:lnTo>
                      <a:lnTo>
                        <a:pt x="60" y="212"/>
                      </a:lnTo>
                      <a:lnTo>
                        <a:pt x="54" y="184"/>
                      </a:lnTo>
                      <a:lnTo>
                        <a:pt x="42" y="170"/>
                      </a:lnTo>
                      <a:lnTo>
                        <a:pt x="36" y="170"/>
                      </a:lnTo>
                      <a:lnTo>
                        <a:pt x="30" y="142"/>
                      </a:lnTo>
                      <a:lnTo>
                        <a:pt x="24" y="128"/>
                      </a:lnTo>
                      <a:lnTo>
                        <a:pt x="18" y="113"/>
                      </a:lnTo>
                      <a:lnTo>
                        <a:pt x="12" y="99"/>
                      </a:lnTo>
                      <a:lnTo>
                        <a:pt x="6" y="85"/>
                      </a:lnTo>
                      <a:lnTo>
                        <a:pt x="6" y="71"/>
                      </a:lnTo>
                      <a:lnTo>
                        <a:pt x="0" y="57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0" y="580"/>
                      </a:lnTo>
                      <a:lnTo>
                        <a:pt x="0" y="609"/>
                      </a:lnTo>
                      <a:lnTo>
                        <a:pt x="0" y="637"/>
                      </a:lnTo>
                      <a:lnTo>
                        <a:pt x="6" y="651"/>
                      </a:lnTo>
                      <a:lnTo>
                        <a:pt x="6" y="665"/>
                      </a:lnTo>
                      <a:lnTo>
                        <a:pt x="12" y="680"/>
                      </a:lnTo>
                      <a:lnTo>
                        <a:pt x="18" y="694"/>
                      </a:lnTo>
                      <a:lnTo>
                        <a:pt x="24" y="708"/>
                      </a:lnTo>
                      <a:lnTo>
                        <a:pt x="30" y="722"/>
                      </a:lnTo>
                      <a:lnTo>
                        <a:pt x="36" y="750"/>
                      </a:lnTo>
                      <a:lnTo>
                        <a:pt x="42" y="750"/>
                      </a:lnTo>
                      <a:lnTo>
                        <a:pt x="54" y="764"/>
                      </a:lnTo>
                      <a:lnTo>
                        <a:pt x="60" y="793"/>
                      </a:lnTo>
                      <a:lnTo>
                        <a:pt x="66" y="793"/>
                      </a:lnTo>
                      <a:lnTo>
                        <a:pt x="84" y="821"/>
                      </a:lnTo>
                      <a:lnTo>
                        <a:pt x="96" y="835"/>
                      </a:lnTo>
                      <a:lnTo>
                        <a:pt x="102" y="835"/>
                      </a:lnTo>
                      <a:lnTo>
                        <a:pt x="120" y="864"/>
                      </a:lnTo>
                      <a:lnTo>
                        <a:pt x="132" y="878"/>
                      </a:lnTo>
                      <a:lnTo>
                        <a:pt x="144" y="878"/>
                      </a:lnTo>
                      <a:lnTo>
                        <a:pt x="156" y="892"/>
                      </a:lnTo>
                      <a:lnTo>
                        <a:pt x="174" y="906"/>
                      </a:lnTo>
                      <a:lnTo>
                        <a:pt x="186" y="920"/>
                      </a:lnTo>
                      <a:lnTo>
                        <a:pt x="204" y="934"/>
                      </a:lnTo>
                      <a:lnTo>
                        <a:pt x="228" y="948"/>
                      </a:lnTo>
                      <a:lnTo>
                        <a:pt x="234" y="963"/>
                      </a:lnTo>
                      <a:lnTo>
                        <a:pt x="258" y="963"/>
                      </a:lnTo>
                      <a:lnTo>
                        <a:pt x="258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7" name="Freeform 56"/>
                <p:cNvSpPr>
                  <a:spLocks/>
                </p:cNvSpPr>
                <p:nvPr/>
              </p:nvSpPr>
              <p:spPr bwMode="auto">
                <a:xfrm>
                  <a:off x="2250" y="2021"/>
                  <a:ext cx="624" cy="963"/>
                </a:xfrm>
                <a:custGeom>
                  <a:avLst/>
                  <a:gdLst>
                    <a:gd name="T0" fmla="*/ 624 w 624"/>
                    <a:gd name="T1" fmla="*/ 0 h 963"/>
                    <a:gd name="T2" fmla="*/ 0 w 624"/>
                    <a:gd name="T3" fmla="*/ 382 h 963"/>
                    <a:gd name="T4" fmla="*/ 0 w 624"/>
                    <a:gd name="T5" fmla="*/ 963 h 963"/>
                    <a:gd name="T6" fmla="*/ 624 w 624"/>
                    <a:gd name="T7" fmla="*/ 580 h 963"/>
                    <a:gd name="T8" fmla="*/ 624 w 624"/>
                    <a:gd name="T9" fmla="*/ 0 h 9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3"/>
                    <a:gd name="T17" fmla="*/ 624 w 624"/>
                    <a:gd name="T18" fmla="*/ 963 h 9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3">
                      <a:moveTo>
                        <a:pt x="624" y="0"/>
                      </a:moveTo>
                      <a:lnTo>
                        <a:pt x="0" y="382"/>
                      </a:lnTo>
                      <a:lnTo>
                        <a:pt x="0" y="963"/>
                      </a:lnTo>
                      <a:lnTo>
                        <a:pt x="624" y="580"/>
                      </a:lnTo>
                      <a:lnTo>
                        <a:pt x="624" y="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8" name="Freeform 57"/>
                <p:cNvSpPr>
                  <a:spLocks/>
                </p:cNvSpPr>
                <p:nvPr/>
              </p:nvSpPr>
              <p:spPr bwMode="auto">
                <a:xfrm>
                  <a:off x="1992" y="2021"/>
                  <a:ext cx="882" cy="382"/>
                </a:xfrm>
                <a:custGeom>
                  <a:avLst/>
                  <a:gdLst>
                    <a:gd name="T0" fmla="*/ 258 w 882"/>
                    <a:gd name="T1" fmla="*/ 382 h 382"/>
                    <a:gd name="T2" fmla="*/ 234 w 882"/>
                    <a:gd name="T3" fmla="*/ 382 h 382"/>
                    <a:gd name="T4" fmla="*/ 228 w 882"/>
                    <a:gd name="T5" fmla="*/ 368 h 382"/>
                    <a:gd name="T6" fmla="*/ 204 w 882"/>
                    <a:gd name="T7" fmla="*/ 354 h 382"/>
                    <a:gd name="T8" fmla="*/ 186 w 882"/>
                    <a:gd name="T9" fmla="*/ 340 h 382"/>
                    <a:gd name="T10" fmla="*/ 174 w 882"/>
                    <a:gd name="T11" fmla="*/ 326 h 382"/>
                    <a:gd name="T12" fmla="*/ 156 w 882"/>
                    <a:gd name="T13" fmla="*/ 312 h 382"/>
                    <a:gd name="T14" fmla="*/ 144 w 882"/>
                    <a:gd name="T15" fmla="*/ 297 h 382"/>
                    <a:gd name="T16" fmla="*/ 132 w 882"/>
                    <a:gd name="T17" fmla="*/ 297 h 382"/>
                    <a:gd name="T18" fmla="*/ 120 w 882"/>
                    <a:gd name="T19" fmla="*/ 283 h 382"/>
                    <a:gd name="T20" fmla="*/ 102 w 882"/>
                    <a:gd name="T21" fmla="*/ 255 h 382"/>
                    <a:gd name="T22" fmla="*/ 96 w 882"/>
                    <a:gd name="T23" fmla="*/ 255 h 382"/>
                    <a:gd name="T24" fmla="*/ 84 w 882"/>
                    <a:gd name="T25" fmla="*/ 241 h 382"/>
                    <a:gd name="T26" fmla="*/ 66 w 882"/>
                    <a:gd name="T27" fmla="*/ 212 h 382"/>
                    <a:gd name="T28" fmla="*/ 60 w 882"/>
                    <a:gd name="T29" fmla="*/ 212 h 382"/>
                    <a:gd name="T30" fmla="*/ 54 w 882"/>
                    <a:gd name="T31" fmla="*/ 184 h 382"/>
                    <a:gd name="T32" fmla="*/ 42 w 882"/>
                    <a:gd name="T33" fmla="*/ 170 h 382"/>
                    <a:gd name="T34" fmla="*/ 36 w 882"/>
                    <a:gd name="T35" fmla="*/ 170 h 382"/>
                    <a:gd name="T36" fmla="*/ 30 w 882"/>
                    <a:gd name="T37" fmla="*/ 142 h 382"/>
                    <a:gd name="T38" fmla="*/ 24 w 882"/>
                    <a:gd name="T39" fmla="*/ 128 h 382"/>
                    <a:gd name="T40" fmla="*/ 18 w 882"/>
                    <a:gd name="T41" fmla="*/ 113 h 382"/>
                    <a:gd name="T42" fmla="*/ 12 w 882"/>
                    <a:gd name="T43" fmla="*/ 99 h 382"/>
                    <a:gd name="T44" fmla="*/ 6 w 882"/>
                    <a:gd name="T45" fmla="*/ 85 h 382"/>
                    <a:gd name="T46" fmla="*/ 6 w 882"/>
                    <a:gd name="T47" fmla="*/ 71 h 382"/>
                    <a:gd name="T48" fmla="*/ 0 w 882"/>
                    <a:gd name="T49" fmla="*/ 57 h 382"/>
                    <a:gd name="T50" fmla="*/ 0 w 882"/>
                    <a:gd name="T51" fmla="*/ 28 h 382"/>
                    <a:gd name="T52" fmla="*/ 0 w 882"/>
                    <a:gd name="T53" fmla="*/ 28 h 382"/>
                    <a:gd name="T54" fmla="*/ 0 w 882"/>
                    <a:gd name="T55" fmla="*/ 0 h 382"/>
                    <a:gd name="T56" fmla="*/ 882 w 882"/>
                    <a:gd name="T57" fmla="*/ 0 h 382"/>
                    <a:gd name="T58" fmla="*/ 258 w 882"/>
                    <a:gd name="T59" fmla="*/ 382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2"/>
                    <a:gd name="T91" fmla="*/ 0 h 382"/>
                    <a:gd name="T92" fmla="*/ 882 w 882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2" h="382">
                      <a:moveTo>
                        <a:pt x="258" y="382"/>
                      </a:moveTo>
                      <a:lnTo>
                        <a:pt x="234" y="382"/>
                      </a:lnTo>
                      <a:lnTo>
                        <a:pt x="228" y="368"/>
                      </a:lnTo>
                      <a:lnTo>
                        <a:pt x="204" y="354"/>
                      </a:lnTo>
                      <a:lnTo>
                        <a:pt x="186" y="340"/>
                      </a:lnTo>
                      <a:lnTo>
                        <a:pt x="174" y="326"/>
                      </a:lnTo>
                      <a:lnTo>
                        <a:pt x="156" y="312"/>
                      </a:lnTo>
                      <a:lnTo>
                        <a:pt x="144" y="297"/>
                      </a:lnTo>
                      <a:lnTo>
                        <a:pt x="132" y="297"/>
                      </a:lnTo>
                      <a:lnTo>
                        <a:pt x="120" y="283"/>
                      </a:lnTo>
                      <a:lnTo>
                        <a:pt x="102" y="255"/>
                      </a:lnTo>
                      <a:lnTo>
                        <a:pt x="96" y="255"/>
                      </a:lnTo>
                      <a:lnTo>
                        <a:pt x="84" y="241"/>
                      </a:lnTo>
                      <a:lnTo>
                        <a:pt x="66" y="212"/>
                      </a:lnTo>
                      <a:lnTo>
                        <a:pt x="60" y="212"/>
                      </a:lnTo>
                      <a:lnTo>
                        <a:pt x="54" y="184"/>
                      </a:lnTo>
                      <a:lnTo>
                        <a:pt x="42" y="170"/>
                      </a:lnTo>
                      <a:lnTo>
                        <a:pt x="36" y="170"/>
                      </a:lnTo>
                      <a:lnTo>
                        <a:pt x="30" y="142"/>
                      </a:lnTo>
                      <a:lnTo>
                        <a:pt x="24" y="128"/>
                      </a:lnTo>
                      <a:lnTo>
                        <a:pt x="18" y="113"/>
                      </a:lnTo>
                      <a:lnTo>
                        <a:pt x="12" y="99"/>
                      </a:lnTo>
                      <a:lnTo>
                        <a:pt x="6" y="85"/>
                      </a:lnTo>
                      <a:lnTo>
                        <a:pt x="6" y="71"/>
                      </a:lnTo>
                      <a:lnTo>
                        <a:pt x="0" y="57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882" y="0"/>
                      </a:lnTo>
                      <a:lnTo>
                        <a:pt x="258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445" name="Oval 58"/>
              <p:cNvSpPr>
                <a:spLocks noChangeArrowheads="1"/>
              </p:cNvSpPr>
              <p:nvPr/>
            </p:nvSpPr>
            <p:spPr bwMode="auto">
              <a:xfrm>
                <a:off x="1429" y="2024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" name="Group 59"/>
            <p:cNvGrpSpPr>
              <a:grpSpLocks/>
            </p:cNvGrpSpPr>
            <p:nvPr/>
          </p:nvGrpSpPr>
          <p:grpSpPr bwMode="auto">
            <a:xfrm>
              <a:off x="461" y="2815"/>
              <a:ext cx="1220" cy="1132"/>
              <a:chOff x="2426" y="1525"/>
              <a:chExt cx="1220" cy="1132"/>
            </a:xfrm>
          </p:grpSpPr>
          <p:grpSp>
            <p:nvGrpSpPr>
              <p:cNvPr id="15" name="Group 60"/>
              <p:cNvGrpSpPr>
                <a:grpSpLocks/>
              </p:cNvGrpSpPr>
              <p:nvPr/>
            </p:nvGrpSpPr>
            <p:grpSpPr bwMode="auto">
              <a:xfrm>
                <a:off x="2426" y="1525"/>
                <a:ext cx="1220" cy="1132"/>
                <a:chOff x="3424" y="3249"/>
                <a:chExt cx="1220" cy="1132"/>
              </a:xfrm>
            </p:grpSpPr>
            <p:grpSp>
              <p:nvGrpSpPr>
                <p:cNvPr id="16" name="Group 61"/>
                <p:cNvGrpSpPr>
                  <a:grpSpLocks/>
                </p:cNvGrpSpPr>
                <p:nvPr/>
              </p:nvGrpSpPr>
              <p:grpSpPr bwMode="auto">
                <a:xfrm>
                  <a:off x="4014" y="3249"/>
                  <a:ext cx="630" cy="1132"/>
                  <a:chOff x="2874" y="2021"/>
                  <a:chExt cx="630" cy="1132"/>
                </a:xfrm>
              </p:grpSpPr>
              <p:sp>
                <p:nvSpPr>
                  <p:cNvPr id="17442" name="Freeform 62"/>
                  <p:cNvSpPr>
                    <a:spLocks/>
                  </p:cNvSpPr>
                  <p:nvPr/>
                </p:nvSpPr>
                <p:spPr bwMode="auto">
                  <a:xfrm>
                    <a:off x="2874" y="2403"/>
                    <a:ext cx="630" cy="750"/>
                  </a:xfrm>
                  <a:custGeom>
                    <a:avLst/>
                    <a:gdLst>
                      <a:gd name="T0" fmla="*/ 630 w 630"/>
                      <a:gd name="T1" fmla="*/ 0 h 750"/>
                      <a:gd name="T2" fmla="*/ 606 w 630"/>
                      <a:gd name="T3" fmla="*/ 14 h 750"/>
                      <a:gd name="T4" fmla="*/ 594 w 630"/>
                      <a:gd name="T5" fmla="*/ 29 h 750"/>
                      <a:gd name="T6" fmla="*/ 570 w 630"/>
                      <a:gd name="T7" fmla="*/ 43 h 750"/>
                      <a:gd name="T8" fmla="*/ 546 w 630"/>
                      <a:gd name="T9" fmla="*/ 57 h 750"/>
                      <a:gd name="T10" fmla="*/ 534 w 630"/>
                      <a:gd name="T11" fmla="*/ 57 h 750"/>
                      <a:gd name="T12" fmla="*/ 510 w 630"/>
                      <a:gd name="T13" fmla="*/ 71 h 750"/>
                      <a:gd name="T14" fmla="*/ 486 w 630"/>
                      <a:gd name="T15" fmla="*/ 85 h 750"/>
                      <a:gd name="T16" fmla="*/ 468 w 630"/>
                      <a:gd name="T17" fmla="*/ 85 h 750"/>
                      <a:gd name="T18" fmla="*/ 444 w 630"/>
                      <a:gd name="T19" fmla="*/ 99 h 750"/>
                      <a:gd name="T20" fmla="*/ 414 w 630"/>
                      <a:gd name="T21" fmla="*/ 99 h 750"/>
                      <a:gd name="T22" fmla="*/ 402 w 630"/>
                      <a:gd name="T23" fmla="*/ 114 h 750"/>
                      <a:gd name="T24" fmla="*/ 378 w 630"/>
                      <a:gd name="T25" fmla="*/ 114 h 750"/>
                      <a:gd name="T26" fmla="*/ 348 w 630"/>
                      <a:gd name="T27" fmla="*/ 128 h 750"/>
                      <a:gd name="T28" fmla="*/ 336 w 630"/>
                      <a:gd name="T29" fmla="*/ 128 h 750"/>
                      <a:gd name="T30" fmla="*/ 306 w 630"/>
                      <a:gd name="T31" fmla="*/ 128 h 750"/>
                      <a:gd name="T32" fmla="*/ 276 w 630"/>
                      <a:gd name="T33" fmla="*/ 142 h 750"/>
                      <a:gd name="T34" fmla="*/ 258 w 630"/>
                      <a:gd name="T35" fmla="*/ 142 h 750"/>
                      <a:gd name="T36" fmla="*/ 228 w 630"/>
                      <a:gd name="T37" fmla="*/ 142 h 750"/>
                      <a:gd name="T38" fmla="*/ 198 w 630"/>
                      <a:gd name="T39" fmla="*/ 156 h 750"/>
                      <a:gd name="T40" fmla="*/ 186 w 630"/>
                      <a:gd name="T41" fmla="*/ 156 h 750"/>
                      <a:gd name="T42" fmla="*/ 156 w 630"/>
                      <a:gd name="T43" fmla="*/ 156 h 750"/>
                      <a:gd name="T44" fmla="*/ 126 w 630"/>
                      <a:gd name="T45" fmla="*/ 156 h 750"/>
                      <a:gd name="T46" fmla="*/ 108 w 630"/>
                      <a:gd name="T47" fmla="*/ 156 h 750"/>
                      <a:gd name="T48" fmla="*/ 78 w 630"/>
                      <a:gd name="T49" fmla="*/ 170 h 750"/>
                      <a:gd name="T50" fmla="*/ 48 w 630"/>
                      <a:gd name="T51" fmla="*/ 170 h 750"/>
                      <a:gd name="T52" fmla="*/ 30 w 630"/>
                      <a:gd name="T53" fmla="*/ 170 h 750"/>
                      <a:gd name="T54" fmla="*/ 0 w 630"/>
                      <a:gd name="T55" fmla="*/ 170 h 750"/>
                      <a:gd name="T56" fmla="*/ 0 w 630"/>
                      <a:gd name="T57" fmla="*/ 750 h 750"/>
                      <a:gd name="T58" fmla="*/ 30 w 630"/>
                      <a:gd name="T59" fmla="*/ 750 h 750"/>
                      <a:gd name="T60" fmla="*/ 48 w 630"/>
                      <a:gd name="T61" fmla="*/ 750 h 750"/>
                      <a:gd name="T62" fmla="*/ 78 w 630"/>
                      <a:gd name="T63" fmla="*/ 750 h 750"/>
                      <a:gd name="T64" fmla="*/ 108 w 630"/>
                      <a:gd name="T65" fmla="*/ 736 h 750"/>
                      <a:gd name="T66" fmla="*/ 126 w 630"/>
                      <a:gd name="T67" fmla="*/ 736 h 750"/>
                      <a:gd name="T68" fmla="*/ 156 w 630"/>
                      <a:gd name="T69" fmla="*/ 736 h 750"/>
                      <a:gd name="T70" fmla="*/ 186 w 630"/>
                      <a:gd name="T71" fmla="*/ 736 h 750"/>
                      <a:gd name="T72" fmla="*/ 198 w 630"/>
                      <a:gd name="T73" fmla="*/ 736 h 750"/>
                      <a:gd name="T74" fmla="*/ 228 w 630"/>
                      <a:gd name="T75" fmla="*/ 722 h 750"/>
                      <a:gd name="T76" fmla="*/ 258 w 630"/>
                      <a:gd name="T77" fmla="*/ 722 h 750"/>
                      <a:gd name="T78" fmla="*/ 276 w 630"/>
                      <a:gd name="T79" fmla="*/ 722 h 750"/>
                      <a:gd name="T80" fmla="*/ 306 w 630"/>
                      <a:gd name="T81" fmla="*/ 708 h 750"/>
                      <a:gd name="T82" fmla="*/ 336 w 630"/>
                      <a:gd name="T83" fmla="*/ 708 h 750"/>
                      <a:gd name="T84" fmla="*/ 348 w 630"/>
                      <a:gd name="T85" fmla="*/ 708 h 750"/>
                      <a:gd name="T86" fmla="*/ 378 w 630"/>
                      <a:gd name="T87" fmla="*/ 694 h 750"/>
                      <a:gd name="T88" fmla="*/ 402 w 630"/>
                      <a:gd name="T89" fmla="*/ 694 h 750"/>
                      <a:gd name="T90" fmla="*/ 414 w 630"/>
                      <a:gd name="T91" fmla="*/ 680 h 750"/>
                      <a:gd name="T92" fmla="*/ 444 w 630"/>
                      <a:gd name="T93" fmla="*/ 680 h 750"/>
                      <a:gd name="T94" fmla="*/ 468 w 630"/>
                      <a:gd name="T95" fmla="*/ 666 h 750"/>
                      <a:gd name="T96" fmla="*/ 486 w 630"/>
                      <a:gd name="T97" fmla="*/ 666 h 750"/>
                      <a:gd name="T98" fmla="*/ 510 w 630"/>
                      <a:gd name="T99" fmla="*/ 651 h 750"/>
                      <a:gd name="T100" fmla="*/ 534 w 630"/>
                      <a:gd name="T101" fmla="*/ 637 h 750"/>
                      <a:gd name="T102" fmla="*/ 546 w 630"/>
                      <a:gd name="T103" fmla="*/ 637 h 750"/>
                      <a:gd name="T104" fmla="*/ 570 w 630"/>
                      <a:gd name="T105" fmla="*/ 623 h 750"/>
                      <a:gd name="T106" fmla="*/ 594 w 630"/>
                      <a:gd name="T107" fmla="*/ 609 h 750"/>
                      <a:gd name="T108" fmla="*/ 606 w 630"/>
                      <a:gd name="T109" fmla="*/ 595 h 750"/>
                      <a:gd name="T110" fmla="*/ 630 w 630"/>
                      <a:gd name="T111" fmla="*/ 581 h 750"/>
                      <a:gd name="T112" fmla="*/ 630 w 630"/>
                      <a:gd name="T113" fmla="*/ 0 h 750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30"/>
                      <a:gd name="T172" fmla="*/ 0 h 750"/>
                      <a:gd name="T173" fmla="*/ 630 w 630"/>
                      <a:gd name="T174" fmla="*/ 750 h 750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30" h="750">
                        <a:moveTo>
                          <a:pt x="630" y="0"/>
                        </a:moveTo>
                        <a:lnTo>
                          <a:pt x="606" y="14"/>
                        </a:lnTo>
                        <a:lnTo>
                          <a:pt x="594" y="29"/>
                        </a:lnTo>
                        <a:lnTo>
                          <a:pt x="570" y="43"/>
                        </a:lnTo>
                        <a:lnTo>
                          <a:pt x="546" y="57"/>
                        </a:lnTo>
                        <a:lnTo>
                          <a:pt x="534" y="57"/>
                        </a:lnTo>
                        <a:lnTo>
                          <a:pt x="510" y="71"/>
                        </a:lnTo>
                        <a:lnTo>
                          <a:pt x="486" y="85"/>
                        </a:lnTo>
                        <a:lnTo>
                          <a:pt x="468" y="85"/>
                        </a:lnTo>
                        <a:lnTo>
                          <a:pt x="444" y="99"/>
                        </a:lnTo>
                        <a:lnTo>
                          <a:pt x="414" y="99"/>
                        </a:lnTo>
                        <a:lnTo>
                          <a:pt x="402" y="114"/>
                        </a:lnTo>
                        <a:lnTo>
                          <a:pt x="378" y="114"/>
                        </a:lnTo>
                        <a:lnTo>
                          <a:pt x="348" y="128"/>
                        </a:lnTo>
                        <a:lnTo>
                          <a:pt x="336" y="128"/>
                        </a:lnTo>
                        <a:lnTo>
                          <a:pt x="306" y="128"/>
                        </a:lnTo>
                        <a:lnTo>
                          <a:pt x="276" y="142"/>
                        </a:lnTo>
                        <a:lnTo>
                          <a:pt x="258" y="142"/>
                        </a:lnTo>
                        <a:lnTo>
                          <a:pt x="228" y="142"/>
                        </a:lnTo>
                        <a:lnTo>
                          <a:pt x="198" y="156"/>
                        </a:lnTo>
                        <a:lnTo>
                          <a:pt x="186" y="156"/>
                        </a:lnTo>
                        <a:lnTo>
                          <a:pt x="156" y="156"/>
                        </a:lnTo>
                        <a:lnTo>
                          <a:pt x="126" y="156"/>
                        </a:lnTo>
                        <a:lnTo>
                          <a:pt x="108" y="156"/>
                        </a:lnTo>
                        <a:lnTo>
                          <a:pt x="78" y="170"/>
                        </a:lnTo>
                        <a:lnTo>
                          <a:pt x="48" y="170"/>
                        </a:lnTo>
                        <a:lnTo>
                          <a:pt x="30" y="170"/>
                        </a:lnTo>
                        <a:lnTo>
                          <a:pt x="0" y="170"/>
                        </a:lnTo>
                        <a:lnTo>
                          <a:pt x="0" y="750"/>
                        </a:lnTo>
                        <a:lnTo>
                          <a:pt x="30" y="750"/>
                        </a:lnTo>
                        <a:lnTo>
                          <a:pt x="48" y="750"/>
                        </a:lnTo>
                        <a:lnTo>
                          <a:pt x="78" y="750"/>
                        </a:lnTo>
                        <a:lnTo>
                          <a:pt x="108" y="736"/>
                        </a:lnTo>
                        <a:lnTo>
                          <a:pt x="126" y="736"/>
                        </a:lnTo>
                        <a:lnTo>
                          <a:pt x="156" y="736"/>
                        </a:lnTo>
                        <a:lnTo>
                          <a:pt x="186" y="736"/>
                        </a:lnTo>
                        <a:lnTo>
                          <a:pt x="198" y="736"/>
                        </a:lnTo>
                        <a:lnTo>
                          <a:pt x="228" y="722"/>
                        </a:lnTo>
                        <a:lnTo>
                          <a:pt x="258" y="722"/>
                        </a:lnTo>
                        <a:lnTo>
                          <a:pt x="276" y="722"/>
                        </a:lnTo>
                        <a:lnTo>
                          <a:pt x="306" y="708"/>
                        </a:lnTo>
                        <a:lnTo>
                          <a:pt x="336" y="708"/>
                        </a:lnTo>
                        <a:lnTo>
                          <a:pt x="348" y="708"/>
                        </a:lnTo>
                        <a:lnTo>
                          <a:pt x="378" y="694"/>
                        </a:lnTo>
                        <a:lnTo>
                          <a:pt x="402" y="694"/>
                        </a:lnTo>
                        <a:lnTo>
                          <a:pt x="414" y="680"/>
                        </a:lnTo>
                        <a:lnTo>
                          <a:pt x="444" y="680"/>
                        </a:lnTo>
                        <a:lnTo>
                          <a:pt x="468" y="666"/>
                        </a:lnTo>
                        <a:lnTo>
                          <a:pt x="486" y="666"/>
                        </a:lnTo>
                        <a:lnTo>
                          <a:pt x="510" y="651"/>
                        </a:lnTo>
                        <a:lnTo>
                          <a:pt x="534" y="637"/>
                        </a:lnTo>
                        <a:lnTo>
                          <a:pt x="546" y="637"/>
                        </a:lnTo>
                        <a:lnTo>
                          <a:pt x="570" y="623"/>
                        </a:lnTo>
                        <a:lnTo>
                          <a:pt x="594" y="609"/>
                        </a:lnTo>
                        <a:lnTo>
                          <a:pt x="606" y="595"/>
                        </a:lnTo>
                        <a:lnTo>
                          <a:pt x="630" y="581"/>
                        </a:lnTo>
                        <a:lnTo>
                          <a:pt x="630" y="0"/>
                        </a:lnTo>
                        <a:close/>
                      </a:path>
                    </a:pathLst>
                  </a:custGeom>
                  <a:solidFill>
                    <a:srgbClr val="FAEE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43" name="Freeform 63"/>
                  <p:cNvSpPr>
                    <a:spLocks/>
                  </p:cNvSpPr>
                  <p:nvPr/>
                </p:nvSpPr>
                <p:spPr bwMode="auto">
                  <a:xfrm>
                    <a:off x="2874" y="2021"/>
                    <a:ext cx="630" cy="552"/>
                  </a:xfrm>
                  <a:custGeom>
                    <a:avLst/>
                    <a:gdLst>
                      <a:gd name="T0" fmla="*/ 630 w 630"/>
                      <a:gd name="T1" fmla="*/ 382 h 552"/>
                      <a:gd name="T2" fmla="*/ 606 w 630"/>
                      <a:gd name="T3" fmla="*/ 396 h 552"/>
                      <a:gd name="T4" fmla="*/ 594 w 630"/>
                      <a:gd name="T5" fmla="*/ 411 h 552"/>
                      <a:gd name="T6" fmla="*/ 570 w 630"/>
                      <a:gd name="T7" fmla="*/ 425 h 552"/>
                      <a:gd name="T8" fmla="*/ 546 w 630"/>
                      <a:gd name="T9" fmla="*/ 439 h 552"/>
                      <a:gd name="T10" fmla="*/ 534 w 630"/>
                      <a:gd name="T11" fmla="*/ 439 h 552"/>
                      <a:gd name="T12" fmla="*/ 510 w 630"/>
                      <a:gd name="T13" fmla="*/ 453 h 552"/>
                      <a:gd name="T14" fmla="*/ 486 w 630"/>
                      <a:gd name="T15" fmla="*/ 467 h 552"/>
                      <a:gd name="T16" fmla="*/ 468 w 630"/>
                      <a:gd name="T17" fmla="*/ 467 h 552"/>
                      <a:gd name="T18" fmla="*/ 444 w 630"/>
                      <a:gd name="T19" fmla="*/ 481 h 552"/>
                      <a:gd name="T20" fmla="*/ 414 w 630"/>
                      <a:gd name="T21" fmla="*/ 481 h 552"/>
                      <a:gd name="T22" fmla="*/ 402 w 630"/>
                      <a:gd name="T23" fmla="*/ 496 h 552"/>
                      <a:gd name="T24" fmla="*/ 378 w 630"/>
                      <a:gd name="T25" fmla="*/ 496 h 552"/>
                      <a:gd name="T26" fmla="*/ 348 w 630"/>
                      <a:gd name="T27" fmla="*/ 510 h 552"/>
                      <a:gd name="T28" fmla="*/ 336 w 630"/>
                      <a:gd name="T29" fmla="*/ 510 h 552"/>
                      <a:gd name="T30" fmla="*/ 306 w 630"/>
                      <a:gd name="T31" fmla="*/ 510 h 552"/>
                      <a:gd name="T32" fmla="*/ 276 w 630"/>
                      <a:gd name="T33" fmla="*/ 524 h 552"/>
                      <a:gd name="T34" fmla="*/ 258 w 630"/>
                      <a:gd name="T35" fmla="*/ 524 h 552"/>
                      <a:gd name="T36" fmla="*/ 228 w 630"/>
                      <a:gd name="T37" fmla="*/ 524 h 552"/>
                      <a:gd name="T38" fmla="*/ 198 w 630"/>
                      <a:gd name="T39" fmla="*/ 538 h 552"/>
                      <a:gd name="T40" fmla="*/ 186 w 630"/>
                      <a:gd name="T41" fmla="*/ 538 h 552"/>
                      <a:gd name="T42" fmla="*/ 156 w 630"/>
                      <a:gd name="T43" fmla="*/ 538 h 552"/>
                      <a:gd name="T44" fmla="*/ 126 w 630"/>
                      <a:gd name="T45" fmla="*/ 538 h 552"/>
                      <a:gd name="T46" fmla="*/ 108 w 630"/>
                      <a:gd name="T47" fmla="*/ 538 h 552"/>
                      <a:gd name="T48" fmla="*/ 78 w 630"/>
                      <a:gd name="T49" fmla="*/ 552 h 552"/>
                      <a:gd name="T50" fmla="*/ 48 w 630"/>
                      <a:gd name="T51" fmla="*/ 552 h 552"/>
                      <a:gd name="T52" fmla="*/ 30 w 630"/>
                      <a:gd name="T53" fmla="*/ 552 h 552"/>
                      <a:gd name="T54" fmla="*/ 0 w 630"/>
                      <a:gd name="T55" fmla="*/ 552 h 552"/>
                      <a:gd name="T56" fmla="*/ 0 w 630"/>
                      <a:gd name="T57" fmla="*/ 0 h 552"/>
                      <a:gd name="T58" fmla="*/ 630 w 630"/>
                      <a:gd name="T59" fmla="*/ 382 h 55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630"/>
                      <a:gd name="T91" fmla="*/ 0 h 552"/>
                      <a:gd name="T92" fmla="*/ 630 w 630"/>
                      <a:gd name="T93" fmla="*/ 552 h 55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630" h="552">
                        <a:moveTo>
                          <a:pt x="630" y="382"/>
                        </a:moveTo>
                        <a:lnTo>
                          <a:pt x="606" y="396"/>
                        </a:lnTo>
                        <a:lnTo>
                          <a:pt x="594" y="411"/>
                        </a:lnTo>
                        <a:lnTo>
                          <a:pt x="570" y="425"/>
                        </a:lnTo>
                        <a:lnTo>
                          <a:pt x="546" y="439"/>
                        </a:lnTo>
                        <a:lnTo>
                          <a:pt x="534" y="439"/>
                        </a:lnTo>
                        <a:lnTo>
                          <a:pt x="510" y="453"/>
                        </a:lnTo>
                        <a:lnTo>
                          <a:pt x="486" y="467"/>
                        </a:lnTo>
                        <a:lnTo>
                          <a:pt x="468" y="467"/>
                        </a:lnTo>
                        <a:lnTo>
                          <a:pt x="444" y="481"/>
                        </a:lnTo>
                        <a:lnTo>
                          <a:pt x="414" y="481"/>
                        </a:lnTo>
                        <a:lnTo>
                          <a:pt x="402" y="496"/>
                        </a:lnTo>
                        <a:lnTo>
                          <a:pt x="378" y="496"/>
                        </a:lnTo>
                        <a:lnTo>
                          <a:pt x="348" y="510"/>
                        </a:lnTo>
                        <a:lnTo>
                          <a:pt x="336" y="510"/>
                        </a:lnTo>
                        <a:lnTo>
                          <a:pt x="306" y="510"/>
                        </a:lnTo>
                        <a:lnTo>
                          <a:pt x="276" y="524"/>
                        </a:lnTo>
                        <a:lnTo>
                          <a:pt x="258" y="524"/>
                        </a:lnTo>
                        <a:lnTo>
                          <a:pt x="228" y="524"/>
                        </a:lnTo>
                        <a:lnTo>
                          <a:pt x="198" y="538"/>
                        </a:lnTo>
                        <a:lnTo>
                          <a:pt x="186" y="538"/>
                        </a:lnTo>
                        <a:lnTo>
                          <a:pt x="156" y="538"/>
                        </a:lnTo>
                        <a:lnTo>
                          <a:pt x="126" y="538"/>
                        </a:lnTo>
                        <a:lnTo>
                          <a:pt x="108" y="538"/>
                        </a:lnTo>
                        <a:lnTo>
                          <a:pt x="78" y="552"/>
                        </a:lnTo>
                        <a:lnTo>
                          <a:pt x="48" y="552"/>
                        </a:lnTo>
                        <a:lnTo>
                          <a:pt x="30" y="552"/>
                        </a:lnTo>
                        <a:lnTo>
                          <a:pt x="0" y="552"/>
                        </a:lnTo>
                        <a:lnTo>
                          <a:pt x="0" y="0"/>
                        </a:lnTo>
                        <a:lnTo>
                          <a:pt x="630" y="382"/>
                        </a:lnTo>
                        <a:close/>
                      </a:path>
                    </a:pathLst>
                  </a:custGeom>
                  <a:solidFill>
                    <a:srgbClr val="FAEE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7" name="Group 64"/>
                <p:cNvGrpSpPr>
                  <a:grpSpLocks/>
                </p:cNvGrpSpPr>
                <p:nvPr/>
              </p:nvGrpSpPr>
              <p:grpSpPr bwMode="auto">
                <a:xfrm>
                  <a:off x="3424" y="3249"/>
                  <a:ext cx="624" cy="1132"/>
                  <a:chOff x="2250" y="2021"/>
                  <a:chExt cx="624" cy="1132"/>
                </a:xfrm>
              </p:grpSpPr>
              <p:sp>
                <p:nvSpPr>
                  <p:cNvPr id="17440" name="Freeform 65"/>
                  <p:cNvSpPr>
                    <a:spLocks/>
                  </p:cNvSpPr>
                  <p:nvPr/>
                </p:nvSpPr>
                <p:spPr bwMode="auto">
                  <a:xfrm>
                    <a:off x="2250" y="2403"/>
                    <a:ext cx="624" cy="750"/>
                  </a:xfrm>
                  <a:custGeom>
                    <a:avLst/>
                    <a:gdLst>
                      <a:gd name="T0" fmla="*/ 624 w 624"/>
                      <a:gd name="T1" fmla="*/ 170 h 750"/>
                      <a:gd name="T2" fmla="*/ 594 w 624"/>
                      <a:gd name="T3" fmla="*/ 170 h 750"/>
                      <a:gd name="T4" fmla="*/ 582 w 624"/>
                      <a:gd name="T5" fmla="*/ 170 h 750"/>
                      <a:gd name="T6" fmla="*/ 546 w 624"/>
                      <a:gd name="T7" fmla="*/ 170 h 750"/>
                      <a:gd name="T8" fmla="*/ 516 w 624"/>
                      <a:gd name="T9" fmla="*/ 156 h 750"/>
                      <a:gd name="T10" fmla="*/ 504 w 624"/>
                      <a:gd name="T11" fmla="*/ 156 h 750"/>
                      <a:gd name="T12" fmla="*/ 474 w 624"/>
                      <a:gd name="T13" fmla="*/ 156 h 750"/>
                      <a:gd name="T14" fmla="*/ 444 w 624"/>
                      <a:gd name="T15" fmla="*/ 156 h 750"/>
                      <a:gd name="T16" fmla="*/ 426 w 624"/>
                      <a:gd name="T17" fmla="*/ 156 h 750"/>
                      <a:gd name="T18" fmla="*/ 396 w 624"/>
                      <a:gd name="T19" fmla="*/ 142 h 750"/>
                      <a:gd name="T20" fmla="*/ 366 w 624"/>
                      <a:gd name="T21" fmla="*/ 142 h 750"/>
                      <a:gd name="T22" fmla="*/ 354 w 624"/>
                      <a:gd name="T23" fmla="*/ 142 h 750"/>
                      <a:gd name="T24" fmla="*/ 324 w 624"/>
                      <a:gd name="T25" fmla="*/ 128 h 750"/>
                      <a:gd name="T26" fmla="*/ 294 w 624"/>
                      <a:gd name="T27" fmla="*/ 128 h 750"/>
                      <a:gd name="T28" fmla="*/ 282 w 624"/>
                      <a:gd name="T29" fmla="*/ 128 h 750"/>
                      <a:gd name="T30" fmla="*/ 252 w 624"/>
                      <a:gd name="T31" fmla="*/ 114 h 750"/>
                      <a:gd name="T32" fmla="*/ 222 w 624"/>
                      <a:gd name="T33" fmla="*/ 114 h 750"/>
                      <a:gd name="T34" fmla="*/ 210 w 624"/>
                      <a:gd name="T35" fmla="*/ 99 h 750"/>
                      <a:gd name="T36" fmla="*/ 180 w 624"/>
                      <a:gd name="T37" fmla="*/ 99 h 750"/>
                      <a:gd name="T38" fmla="*/ 156 w 624"/>
                      <a:gd name="T39" fmla="*/ 85 h 750"/>
                      <a:gd name="T40" fmla="*/ 144 w 624"/>
                      <a:gd name="T41" fmla="*/ 85 h 750"/>
                      <a:gd name="T42" fmla="*/ 120 w 624"/>
                      <a:gd name="T43" fmla="*/ 71 h 750"/>
                      <a:gd name="T44" fmla="*/ 90 w 624"/>
                      <a:gd name="T45" fmla="*/ 57 h 750"/>
                      <a:gd name="T46" fmla="*/ 78 w 624"/>
                      <a:gd name="T47" fmla="*/ 57 h 750"/>
                      <a:gd name="T48" fmla="*/ 54 w 624"/>
                      <a:gd name="T49" fmla="*/ 43 h 750"/>
                      <a:gd name="T50" fmla="*/ 36 w 624"/>
                      <a:gd name="T51" fmla="*/ 29 h 750"/>
                      <a:gd name="T52" fmla="*/ 24 w 624"/>
                      <a:gd name="T53" fmla="*/ 14 h 750"/>
                      <a:gd name="T54" fmla="*/ 0 w 624"/>
                      <a:gd name="T55" fmla="*/ 0 h 750"/>
                      <a:gd name="T56" fmla="*/ 0 w 624"/>
                      <a:gd name="T57" fmla="*/ 581 h 750"/>
                      <a:gd name="T58" fmla="*/ 24 w 624"/>
                      <a:gd name="T59" fmla="*/ 595 h 750"/>
                      <a:gd name="T60" fmla="*/ 36 w 624"/>
                      <a:gd name="T61" fmla="*/ 609 h 750"/>
                      <a:gd name="T62" fmla="*/ 54 w 624"/>
                      <a:gd name="T63" fmla="*/ 623 h 750"/>
                      <a:gd name="T64" fmla="*/ 78 w 624"/>
                      <a:gd name="T65" fmla="*/ 637 h 750"/>
                      <a:gd name="T66" fmla="*/ 90 w 624"/>
                      <a:gd name="T67" fmla="*/ 637 h 750"/>
                      <a:gd name="T68" fmla="*/ 120 w 624"/>
                      <a:gd name="T69" fmla="*/ 651 h 750"/>
                      <a:gd name="T70" fmla="*/ 144 w 624"/>
                      <a:gd name="T71" fmla="*/ 666 h 750"/>
                      <a:gd name="T72" fmla="*/ 156 w 624"/>
                      <a:gd name="T73" fmla="*/ 666 h 750"/>
                      <a:gd name="T74" fmla="*/ 180 w 624"/>
                      <a:gd name="T75" fmla="*/ 680 h 750"/>
                      <a:gd name="T76" fmla="*/ 210 w 624"/>
                      <a:gd name="T77" fmla="*/ 680 h 750"/>
                      <a:gd name="T78" fmla="*/ 222 w 624"/>
                      <a:gd name="T79" fmla="*/ 694 h 750"/>
                      <a:gd name="T80" fmla="*/ 252 w 624"/>
                      <a:gd name="T81" fmla="*/ 694 h 750"/>
                      <a:gd name="T82" fmla="*/ 282 w 624"/>
                      <a:gd name="T83" fmla="*/ 708 h 750"/>
                      <a:gd name="T84" fmla="*/ 294 w 624"/>
                      <a:gd name="T85" fmla="*/ 708 h 750"/>
                      <a:gd name="T86" fmla="*/ 324 w 624"/>
                      <a:gd name="T87" fmla="*/ 708 h 750"/>
                      <a:gd name="T88" fmla="*/ 354 w 624"/>
                      <a:gd name="T89" fmla="*/ 722 h 750"/>
                      <a:gd name="T90" fmla="*/ 366 w 624"/>
                      <a:gd name="T91" fmla="*/ 722 h 750"/>
                      <a:gd name="T92" fmla="*/ 396 w 624"/>
                      <a:gd name="T93" fmla="*/ 722 h 750"/>
                      <a:gd name="T94" fmla="*/ 426 w 624"/>
                      <a:gd name="T95" fmla="*/ 736 h 750"/>
                      <a:gd name="T96" fmla="*/ 444 w 624"/>
                      <a:gd name="T97" fmla="*/ 736 h 750"/>
                      <a:gd name="T98" fmla="*/ 474 w 624"/>
                      <a:gd name="T99" fmla="*/ 736 h 750"/>
                      <a:gd name="T100" fmla="*/ 504 w 624"/>
                      <a:gd name="T101" fmla="*/ 736 h 750"/>
                      <a:gd name="T102" fmla="*/ 516 w 624"/>
                      <a:gd name="T103" fmla="*/ 736 h 750"/>
                      <a:gd name="T104" fmla="*/ 546 w 624"/>
                      <a:gd name="T105" fmla="*/ 750 h 750"/>
                      <a:gd name="T106" fmla="*/ 582 w 624"/>
                      <a:gd name="T107" fmla="*/ 750 h 750"/>
                      <a:gd name="T108" fmla="*/ 594 w 624"/>
                      <a:gd name="T109" fmla="*/ 750 h 750"/>
                      <a:gd name="T110" fmla="*/ 624 w 624"/>
                      <a:gd name="T111" fmla="*/ 750 h 750"/>
                      <a:gd name="T112" fmla="*/ 624 w 624"/>
                      <a:gd name="T113" fmla="*/ 170 h 750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24"/>
                      <a:gd name="T172" fmla="*/ 0 h 750"/>
                      <a:gd name="T173" fmla="*/ 624 w 624"/>
                      <a:gd name="T174" fmla="*/ 750 h 750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24" h="750">
                        <a:moveTo>
                          <a:pt x="624" y="170"/>
                        </a:moveTo>
                        <a:lnTo>
                          <a:pt x="594" y="170"/>
                        </a:lnTo>
                        <a:lnTo>
                          <a:pt x="582" y="170"/>
                        </a:lnTo>
                        <a:lnTo>
                          <a:pt x="546" y="170"/>
                        </a:lnTo>
                        <a:lnTo>
                          <a:pt x="516" y="156"/>
                        </a:lnTo>
                        <a:lnTo>
                          <a:pt x="504" y="156"/>
                        </a:lnTo>
                        <a:lnTo>
                          <a:pt x="474" y="156"/>
                        </a:lnTo>
                        <a:lnTo>
                          <a:pt x="444" y="156"/>
                        </a:lnTo>
                        <a:lnTo>
                          <a:pt x="426" y="156"/>
                        </a:lnTo>
                        <a:lnTo>
                          <a:pt x="396" y="142"/>
                        </a:lnTo>
                        <a:lnTo>
                          <a:pt x="366" y="142"/>
                        </a:lnTo>
                        <a:lnTo>
                          <a:pt x="354" y="142"/>
                        </a:lnTo>
                        <a:lnTo>
                          <a:pt x="324" y="128"/>
                        </a:lnTo>
                        <a:lnTo>
                          <a:pt x="294" y="128"/>
                        </a:lnTo>
                        <a:lnTo>
                          <a:pt x="282" y="128"/>
                        </a:lnTo>
                        <a:lnTo>
                          <a:pt x="252" y="114"/>
                        </a:lnTo>
                        <a:lnTo>
                          <a:pt x="222" y="114"/>
                        </a:lnTo>
                        <a:lnTo>
                          <a:pt x="210" y="99"/>
                        </a:lnTo>
                        <a:lnTo>
                          <a:pt x="180" y="99"/>
                        </a:lnTo>
                        <a:lnTo>
                          <a:pt x="156" y="85"/>
                        </a:lnTo>
                        <a:lnTo>
                          <a:pt x="144" y="85"/>
                        </a:lnTo>
                        <a:lnTo>
                          <a:pt x="120" y="71"/>
                        </a:lnTo>
                        <a:lnTo>
                          <a:pt x="90" y="57"/>
                        </a:lnTo>
                        <a:lnTo>
                          <a:pt x="78" y="57"/>
                        </a:lnTo>
                        <a:lnTo>
                          <a:pt x="54" y="43"/>
                        </a:lnTo>
                        <a:lnTo>
                          <a:pt x="36" y="29"/>
                        </a:lnTo>
                        <a:lnTo>
                          <a:pt x="24" y="14"/>
                        </a:lnTo>
                        <a:lnTo>
                          <a:pt x="0" y="0"/>
                        </a:lnTo>
                        <a:lnTo>
                          <a:pt x="0" y="581"/>
                        </a:lnTo>
                        <a:lnTo>
                          <a:pt x="24" y="595"/>
                        </a:lnTo>
                        <a:lnTo>
                          <a:pt x="36" y="609"/>
                        </a:lnTo>
                        <a:lnTo>
                          <a:pt x="54" y="623"/>
                        </a:lnTo>
                        <a:lnTo>
                          <a:pt x="78" y="637"/>
                        </a:lnTo>
                        <a:lnTo>
                          <a:pt x="90" y="637"/>
                        </a:lnTo>
                        <a:lnTo>
                          <a:pt x="120" y="651"/>
                        </a:lnTo>
                        <a:lnTo>
                          <a:pt x="144" y="666"/>
                        </a:lnTo>
                        <a:lnTo>
                          <a:pt x="156" y="666"/>
                        </a:lnTo>
                        <a:lnTo>
                          <a:pt x="180" y="680"/>
                        </a:lnTo>
                        <a:lnTo>
                          <a:pt x="210" y="680"/>
                        </a:lnTo>
                        <a:lnTo>
                          <a:pt x="222" y="694"/>
                        </a:lnTo>
                        <a:lnTo>
                          <a:pt x="252" y="694"/>
                        </a:lnTo>
                        <a:lnTo>
                          <a:pt x="282" y="708"/>
                        </a:lnTo>
                        <a:lnTo>
                          <a:pt x="294" y="708"/>
                        </a:lnTo>
                        <a:lnTo>
                          <a:pt x="324" y="708"/>
                        </a:lnTo>
                        <a:lnTo>
                          <a:pt x="354" y="722"/>
                        </a:lnTo>
                        <a:lnTo>
                          <a:pt x="366" y="722"/>
                        </a:lnTo>
                        <a:lnTo>
                          <a:pt x="396" y="722"/>
                        </a:lnTo>
                        <a:lnTo>
                          <a:pt x="426" y="736"/>
                        </a:lnTo>
                        <a:lnTo>
                          <a:pt x="444" y="736"/>
                        </a:lnTo>
                        <a:lnTo>
                          <a:pt x="474" y="736"/>
                        </a:lnTo>
                        <a:lnTo>
                          <a:pt x="504" y="736"/>
                        </a:lnTo>
                        <a:lnTo>
                          <a:pt x="516" y="736"/>
                        </a:lnTo>
                        <a:lnTo>
                          <a:pt x="546" y="750"/>
                        </a:lnTo>
                        <a:lnTo>
                          <a:pt x="582" y="750"/>
                        </a:lnTo>
                        <a:lnTo>
                          <a:pt x="594" y="750"/>
                        </a:lnTo>
                        <a:lnTo>
                          <a:pt x="624" y="750"/>
                        </a:lnTo>
                        <a:lnTo>
                          <a:pt x="624" y="170"/>
                        </a:lnTo>
                        <a:close/>
                      </a:path>
                    </a:pathLst>
                  </a:custGeom>
                  <a:solidFill>
                    <a:srgbClr val="FAEE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41" name="Freeform 66"/>
                  <p:cNvSpPr>
                    <a:spLocks/>
                  </p:cNvSpPr>
                  <p:nvPr/>
                </p:nvSpPr>
                <p:spPr bwMode="auto">
                  <a:xfrm>
                    <a:off x="2250" y="2021"/>
                    <a:ext cx="624" cy="552"/>
                  </a:xfrm>
                  <a:custGeom>
                    <a:avLst/>
                    <a:gdLst>
                      <a:gd name="T0" fmla="*/ 624 w 624"/>
                      <a:gd name="T1" fmla="*/ 552 h 552"/>
                      <a:gd name="T2" fmla="*/ 594 w 624"/>
                      <a:gd name="T3" fmla="*/ 552 h 552"/>
                      <a:gd name="T4" fmla="*/ 582 w 624"/>
                      <a:gd name="T5" fmla="*/ 552 h 552"/>
                      <a:gd name="T6" fmla="*/ 546 w 624"/>
                      <a:gd name="T7" fmla="*/ 552 h 552"/>
                      <a:gd name="T8" fmla="*/ 516 w 624"/>
                      <a:gd name="T9" fmla="*/ 538 h 552"/>
                      <a:gd name="T10" fmla="*/ 504 w 624"/>
                      <a:gd name="T11" fmla="*/ 538 h 552"/>
                      <a:gd name="T12" fmla="*/ 474 w 624"/>
                      <a:gd name="T13" fmla="*/ 538 h 552"/>
                      <a:gd name="T14" fmla="*/ 444 w 624"/>
                      <a:gd name="T15" fmla="*/ 538 h 552"/>
                      <a:gd name="T16" fmla="*/ 426 w 624"/>
                      <a:gd name="T17" fmla="*/ 538 h 552"/>
                      <a:gd name="T18" fmla="*/ 396 w 624"/>
                      <a:gd name="T19" fmla="*/ 524 h 552"/>
                      <a:gd name="T20" fmla="*/ 366 w 624"/>
                      <a:gd name="T21" fmla="*/ 524 h 552"/>
                      <a:gd name="T22" fmla="*/ 354 w 624"/>
                      <a:gd name="T23" fmla="*/ 524 h 552"/>
                      <a:gd name="T24" fmla="*/ 324 w 624"/>
                      <a:gd name="T25" fmla="*/ 510 h 552"/>
                      <a:gd name="T26" fmla="*/ 294 w 624"/>
                      <a:gd name="T27" fmla="*/ 510 h 552"/>
                      <a:gd name="T28" fmla="*/ 282 w 624"/>
                      <a:gd name="T29" fmla="*/ 510 h 552"/>
                      <a:gd name="T30" fmla="*/ 252 w 624"/>
                      <a:gd name="T31" fmla="*/ 496 h 552"/>
                      <a:gd name="T32" fmla="*/ 222 w 624"/>
                      <a:gd name="T33" fmla="*/ 496 h 552"/>
                      <a:gd name="T34" fmla="*/ 210 w 624"/>
                      <a:gd name="T35" fmla="*/ 481 h 552"/>
                      <a:gd name="T36" fmla="*/ 180 w 624"/>
                      <a:gd name="T37" fmla="*/ 481 h 552"/>
                      <a:gd name="T38" fmla="*/ 156 w 624"/>
                      <a:gd name="T39" fmla="*/ 467 h 552"/>
                      <a:gd name="T40" fmla="*/ 144 w 624"/>
                      <a:gd name="T41" fmla="*/ 467 h 552"/>
                      <a:gd name="T42" fmla="*/ 120 w 624"/>
                      <a:gd name="T43" fmla="*/ 453 h 552"/>
                      <a:gd name="T44" fmla="*/ 90 w 624"/>
                      <a:gd name="T45" fmla="*/ 439 h 552"/>
                      <a:gd name="T46" fmla="*/ 78 w 624"/>
                      <a:gd name="T47" fmla="*/ 439 h 552"/>
                      <a:gd name="T48" fmla="*/ 54 w 624"/>
                      <a:gd name="T49" fmla="*/ 425 h 552"/>
                      <a:gd name="T50" fmla="*/ 36 w 624"/>
                      <a:gd name="T51" fmla="*/ 411 h 552"/>
                      <a:gd name="T52" fmla="*/ 24 w 624"/>
                      <a:gd name="T53" fmla="*/ 396 h 552"/>
                      <a:gd name="T54" fmla="*/ 0 w 624"/>
                      <a:gd name="T55" fmla="*/ 382 h 552"/>
                      <a:gd name="T56" fmla="*/ 624 w 624"/>
                      <a:gd name="T57" fmla="*/ 0 h 552"/>
                      <a:gd name="T58" fmla="*/ 624 w 624"/>
                      <a:gd name="T59" fmla="*/ 552 h 55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624"/>
                      <a:gd name="T91" fmla="*/ 0 h 552"/>
                      <a:gd name="T92" fmla="*/ 624 w 624"/>
                      <a:gd name="T93" fmla="*/ 552 h 55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624" h="552">
                        <a:moveTo>
                          <a:pt x="624" y="552"/>
                        </a:moveTo>
                        <a:lnTo>
                          <a:pt x="594" y="552"/>
                        </a:lnTo>
                        <a:lnTo>
                          <a:pt x="582" y="552"/>
                        </a:lnTo>
                        <a:lnTo>
                          <a:pt x="546" y="552"/>
                        </a:lnTo>
                        <a:lnTo>
                          <a:pt x="516" y="538"/>
                        </a:lnTo>
                        <a:lnTo>
                          <a:pt x="504" y="538"/>
                        </a:lnTo>
                        <a:lnTo>
                          <a:pt x="474" y="538"/>
                        </a:lnTo>
                        <a:lnTo>
                          <a:pt x="444" y="538"/>
                        </a:lnTo>
                        <a:lnTo>
                          <a:pt x="426" y="538"/>
                        </a:lnTo>
                        <a:lnTo>
                          <a:pt x="396" y="524"/>
                        </a:lnTo>
                        <a:lnTo>
                          <a:pt x="366" y="524"/>
                        </a:lnTo>
                        <a:lnTo>
                          <a:pt x="354" y="524"/>
                        </a:lnTo>
                        <a:lnTo>
                          <a:pt x="324" y="510"/>
                        </a:lnTo>
                        <a:lnTo>
                          <a:pt x="294" y="510"/>
                        </a:lnTo>
                        <a:lnTo>
                          <a:pt x="282" y="510"/>
                        </a:lnTo>
                        <a:lnTo>
                          <a:pt x="252" y="496"/>
                        </a:lnTo>
                        <a:lnTo>
                          <a:pt x="222" y="496"/>
                        </a:lnTo>
                        <a:lnTo>
                          <a:pt x="210" y="481"/>
                        </a:lnTo>
                        <a:lnTo>
                          <a:pt x="180" y="481"/>
                        </a:lnTo>
                        <a:lnTo>
                          <a:pt x="156" y="467"/>
                        </a:lnTo>
                        <a:lnTo>
                          <a:pt x="144" y="467"/>
                        </a:lnTo>
                        <a:lnTo>
                          <a:pt x="120" y="453"/>
                        </a:lnTo>
                        <a:lnTo>
                          <a:pt x="90" y="439"/>
                        </a:lnTo>
                        <a:lnTo>
                          <a:pt x="78" y="439"/>
                        </a:lnTo>
                        <a:lnTo>
                          <a:pt x="54" y="425"/>
                        </a:lnTo>
                        <a:lnTo>
                          <a:pt x="36" y="411"/>
                        </a:lnTo>
                        <a:lnTo>
                          <a:pt x="24" y="396"/>
                        </a:lnTo>
                        <a:lnTo>
                          <a:pt x="0" y="382"/>
                        </a:lnTo>
                        <a:lnTo>
                          <a:pt x="624" y="0"/>
                        </a:lnTo>
                        <a:lnTo>
                          <a:pt x="624" y="552"/>
                        </a:lnTo>
                        <a:close/>
                      </a:path>
                    </a:pathLst>
                  </a:custGeom>
                  <a:solidFill>
                    <a:srgbClr val="FAEE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7434" name="Oval 67"/>
              <p:cNvSpPr>
                <a:spLocks noChangeArrowheads="1"/>
              </p:cNvSpPr>
              <p:nvPr/>
            </p:nvSpPr>
            <p:spPr bwMode="auto">
              <a:xfrm>
                <a:off x="2789" y="1797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35" name="Oval 68"/>
              <p:cNvSpPr>
                <a:spLocks noChangeArrowheads="1"/>
              </p:cNvSpPr>
              <p:nvPr/>
            </p:nvSpPr>
            <p:spPr bwMode="auto">
              <a:xfrm>
                <a:off x="2789" y="2251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36" name="Oval 69"/>
              <p:cNvSpPr>
                <a:spLocks noChangeArrowheads="1"/>
              </p:cNvSpPr>
              <p:nvPr/>
            </p:nvSpPr>
            <p:spPr bwMode="auto">
              <a:xfrm>
                <a:off x="3198" y="1888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37" name="Oval 70"/>
              <p:cNvSpPr>
                <a:spLocks noChangeArrowheads="1"/>
              </p:cNvSpPr>
              <p:nvPr/>
            </p:nvSpPr>
            <p:spPr bwMode="auto">
              <a:xfrm>
                <a:off x="3243" y="2160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8" name="Group 84"/>
          <p:cNvGrpSpPr>
            <a:grpSpLocks/>
          </p:cNvGrpSpPr>
          <p:nvPr/>
        </p:nvGrpSpPr>
        <p:grpSpPr bwMode="auto">
          <a:xfrm>
            <a:off x="6659563" y="4581525"/>
            <a:ext cx="1409700" cy="1528763"/>
            <a:chOff x="3969" y="2886"/>
            <a:chExt cx="888" cy="963"/>
          </a:xfrm>
        </p:grpSpPr>
        <p:grpSp>
          <p:nvGrpSpPr>
            <p:cNvPr id="19" name="Group 41"/>
            <p:cNvGrpSpPr>
              <a:grpSpLocks/>
            </p:cNvGrpSpPr>
            <p:nvPr/>
          </p:nvGrpSpPr>
          <p:grpSpPr bwMode="auto">
            <a:xfrm>
              <a:off x="3969" y="2886"/>
              <a:ext cx="888" cy="963"/>
              <a:chOff x="2874" y="2021"/>
              <a:chExt cx="888" cy="963"/>
            </a:xfrm>
          </p:grpSpPr>
          <p:sp>
            <p:nvSpPr>
              <p:cNvPr id="17427" name="Freeform 42"/>
              <p:cNvSpPr>
                <a:spLocks/>
              </p:cNvSpPr>
              <p:nvPr/>
            </p:nvSpPr>
            <p:spPr bwMode="auto">
              <a:xfrm>
                <a:off x="3504" y="2021"/>
                <a:ext cx="258" cy="963"/>
              </a:xfrm>
              <a:custGeom>
                <a:avLst/>
                <a:gdLst>
                  <a:gd name="T0" fmla="*/ 258 w 258"/>
                  <a:gd name="T1" fmla="*/ 0 h 963"/>
                  <a:gd name="T2" fmla="*/ 258 w 258"/>
                  <a:gd name="T3" fmla="*/ 28 h 963"/>
                  <a:gd name="T4" fmla="*/ 258 w 258"/>
                  <a:gd name="T5" fmla="*/ 28 h 963"/>
                  <a:gd name="T6" fmla="*/ 252 w 258"/>
                  <a:gd name="T7" fmla="*/ 57 h 963"/>
                  <a:gd name="T8" fmla="*/ 252 w 258"/>
                  <a:gd name="T9" fmla="*/ 71 h 963"/>
                  <a:gd name="T10" fmla="*/ 246 w 258"/>
                  <a:gd name="T11" fmla="*/ 85 h 963"/>
                  <a:gd name="T12" fmla="*/ 246 w 258"/>
                  <a:gd name="T13" fmla="*/ 99 h 963"/>
                  <a:gd name="T14" fmla="*/ 240 w 258"/>
                  <a:gd name="T15" fmla="*/ 113 h 963"/>
                  <a:gd name="T16" fmla="*/ 234 w 258"/>
                  <a:gd name="T17" fmla="*/ 128 h 963"/>
                  <a:gd name="T18" fmla="*/ 228 w 258"/>
                  <a:gd name="T19" fmla="*/ 142 h 963"/>
                  <a:gd name="T20" fmla="*/ 216 w 258"/>
                  <a:gd name="T21" fmla="*/ 170 h 963"/>
                  <a:gd name="T22" fmla="*/ 216 w 258"/>
                  <a:gd name="T23" fmla="*/ 170 h 963"/>
                  <a:gd name="T24" fmla="*/ 204 w 258"/>
                  <a:gd name="T25" fmla="*/ 184 h 963"/>
                  <a:gd name="T26" fmla="*/ 192 w 258"/>
                  <a:gd name="T27" fmla="*/ 212 h 963"/>
                  <a:gd name="T28" fmla="*/ 186 w 258"/>
                  <a:gd name="T29" fmla="*/ 212 h 963"/>
                  <a:gd name="T30" fmla="*/ 174 w 258"/>
                  <a:gd name="T31" fmla="*/ 241 h 963"/>
                  <a:gd name="T32" fmla="*/ 162 w 258"/>
                  <a:gd name="T33" fmla="*/ 255 h 963"/>
                  <a:gd name="T34" fmla="*/ 150 w 258"/>
                  <a:gd name="T35" fmla="*/ 255 h 963"/>
                  <a:gd name="T36" fmla="*/ 138 w 258"/>
                  <a:gd name="T37" fmla="*/ 283 h 963"/>
                  <a:gd name="T38" fmla="*/ 120 w 258"/>
                  <a:gd name="T39" fmla="*/ 297 h 963"/>
                  <a:gd name="T40" fmla="*/ 114 w 258"/>
                  <a:gd name="T41" fmla="*/ 297 h 963"/>
                  <a:gd name="T42" fmla="*/ 96 w 258"/>
                  <a:gd name="T43" fmla="*/ 312 h 963"/>
                  <a:gd name="T44" fmla="*/ 78 w 258"/>
                  <a:gd name="T45" fmla="*/ 326 h 963"/>
                  <a:gd name="T46" fmla="*/ 66 w 258"/>
                  <a:gd name="T47" fmla="*/ 340 h 963"/>
                  <a:gd name="T48" fmla="*/ 48 w 258"/>
                  <a:gd name="T49" fmla="*/ 354 h 963"/>
                  <a:gd name="T50" fmla="*/ 30 w 258"/>
                  <a:gd name="T51" fmla="*/ 368 h 963"/>
                  <a:gd name="T52" fmla="*/ 18 w 258"/>
                  <a:gd name="T53" fmla="*/ 382 h 963"/>
                  <a:gd name="T54" fmla="*/ 0 w 258"/>
                  <a:gd name="T55" fmla="*/ 382 h 963"/>
                  <a:gd name="T56" fmla="*/ 0 w 258"/>
                  <a:gd name="T57" fmla="*/ 963 h 963"/>
                  <a:gd name="T58" fmla="*/ 18 w 258"/>
                  <a:gd name="T59" fmla="*/ 963 h 963"/>
                  <a:gd name="T60" fmla="*/ 30 w 258"/>
                  <a:gd name="T61" fmla="*/ 948 h 963"/>
                  <a:gd name="T62" fmla="*/ 48 w 258"/>
                  <a:gd name="T63" fmla="*/ 934 h 963"/>
                  <a:gd name="T64" fmla="*/ 66 w 258"/>
                  <a:gd name="T65" fmla="*/ 920 h 963"/>
                  <a:gd name="T66" fmla="*/ 78 w 258"/>
                  <a:gd name="T67" fmla="*/ 906 h 963"/>
                  <a:gd name="T68" fmla="*/ 96 w 258"/>
                  <a:gd name="T69" fmla="*/ 892 h 963"/>
                  <a:gd name="T70" fmla="*/ 114 w 258"/>
                  <a:gd name="T71" fmla="*/ 878 h 963"/>
                  <a:gd name="T72" fmla="*/ 120 w 258"/>
                  <a:gd name="T73" fmla="*/ 878 h 963"/>
                  <a:gd name="T74" fmla="*/ 138 w 258"/>
                  <a:gd name="T75" fmla="*/ 864 h 963"/>
                  <a:gd name="T76" fmla="*/ 150 w 258"/>
                  <a:gd name="T77" fmla="*/ 835 h 963"/>
                  <a:gd name="T78" fmla="*/ 162 w 258"/>
                  <a:gd name="T79" fmla="*/ 835 h 963"/>
                  <a:gd name="T80" fmla="*/ 174 w 258"/>
                  <a:gd name="T81" fmla="*/ 821 h 963"/>
                  <a:gd name="T82" fmla="*/ 186 w 258"/>
                  <a:gd name="T83" fmla="*/ 793 h 963"/>
                  <a:gd name="T84" fmla="*/ 192 w 258"/>
                  <a:gd name="T85" fmla="*/ 793 h 963"/>
                  <a:gd name="T86" fmla="*/ 204 w 258"/>
                  <a:gd name="T87" fmla="*/ 764 h 963"/>
                  <a:gd name="T88" fmla="*/ 216 w 258"/>
                  <a:gd name="T89" fmla="*/ 750 h 963"/>
                  <a:gd name="T90" fmla="*/ 216 w 258"/>
                  <a:gd name="T91" fmla="*/ 750 h 963"/>
                  <a:gd name="T92" fmla="*/ 228 w 258"/>
                  <a:gd name="T93" fmla="*/ 722 h 963"/>
                  <a:gd name="T94" fmla="*/ 234 w 258"/>
                  <a:gd name="T95" fmla="*/ 708 h 963"/>
                  <a:gd name="T96" fmla="*/ 240 w 258"/>
                  <a:gd name="T97" fmla="*/ 694 h 963"/>
                  <a:gd name="T98" fmla="*/ 246 w 258"/>
                  <a:gd name="T99" fmla="*/ 680 h 963"/>
                  <a:gd name="T100" fmla="*/ 246 w 258"/>
                  <a:gd name="T101" fmla="*/ 665 h 963"/>
                  <a:gd name="T102" fmla="*/ 252 w 258"/>
                  <a:gd name="T103" fmla="*/ 651 h 963"/>
                  <a:gd name="T104" fmla="*/ 252 w 258"/>
                  <a:gd name="T105" fmla="*/ 637 h 963"/>
                  <a:gd name="T106" fmla="*/ 258 w 258"/>
                  <a:gd name="T107" fmla="*/ 609 h 963"/>
                  <a:gd name="T108" fmla="*/ 258 w 258"/>
                  <a:gd name="T109" fmla="*/ 609 h 963"/>
                  <a:gd name="T110" fmla="*/ 258 w 258"/>
                  <a:gd name="T111" fmla="*/ 580 h 963"/>
                  <a:gd name="T112" fmla="*/ 258 w 258"/>
                  <a:gd name="T113" fmla="*/ 0 h 963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58"/>
                  <a:gd name="T172" fmla="*/ 0 h 963"/>
                  <a:gd name="T173" fmla="*/ 258 w 258"/>
                  <a:gd name="T174" fmla="*/ 963 h 96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58" h="963">
                    <a:moveTo>
                      <a:pt x="258" y="0"/>
                    </a:moveTo>
                    <a:lnTo>
                      <a:pt x="258" y="28"/>
                    </a:lnTo>
                    <a:lnTo>
                      <a:pt x="252" y="57"/>
                    </a:lnTo>
                    <a:lnTo>
                      <a:pt x="252" y="71"/>
                    </a:lnTo>
                    <a:lnTo>
                      <a:pt x="246" y="85"/>
                    </a:lnTo>
                    <a:lnTo>
                      <a:pt x="246" y="99"/>
                    </a:lnTo>
                    <a:lnTo>
                      <a:pt x="240" y="113"/>
                    </a:lnTo>
                    <a:lnTo>
                      <a:pt x="234" y="128"/>
                    </a:lnTo>
                    <a:lnTo>
                      <a:pt x="228" y="142"/>
                    </a:lnTo>
                    <a:lnTo>
                      <a:pt x="216" y="170"/>
                    </a:lnTo>
                    <a:lnTo>
                      <a:pt x="204" y="184"/>
                    </a:lnTo>
                    <a:lnTo>
                      <a:pt x="192" y="212"/>
                    </a:lnTo>
                    <a:lnTo>
                      <a:pt x="186" y="212"/>
                    </a:lnTo>
                    <a:lnTo>
                      <a:pt x="174" y="241"/>
                    </a:lnTo>
                    <a:lnTo>
                      <a:pt x="162" y="255"/>
                    </a:lnTo>
                    <a:lnTo>
                      <a:pt x="150" y="255"/>
                    </a:lnTo>
                    <a:lnTo>
                      <a:pt x="138" y="283"/>
                    </a:lnTo>
                    <a:lnTo>
                      <a:pt x="120" y="297"/>
                    </a:lnTo>
                    <a:lnTo>
                      <a:pt x="114" y="297"/>
                    </a:lnTo>
                    <a:lnTo>
                      <a:pt x="96" y="312"/>
                    </a:lnTo>
                    <a:lnTo>
                      <a:pt x="78" y="326"/>
                    </a:lnTo>
                    <a:lnTo>
                      <a:pt x="66" y="340"/>
                    </a:lnTo>
                    <a:lnTo>
                      <a:pt x="48" y="354"/>
                    </a:lnTo>
                    <a:lnTo>
                      <a:pt x="30" y="368"/>
                    </a:lnTo>
                    <a:lnTo>
                      <a:pt x="18" y="382"/>
                    </a:lnTo>
                    <a:lnTo>
                      <a:pt x="0" y="382"/>
                    </a:lnTo>
                    <a:lnTo>
                      <a:pt x="0" y="963"/>
                    </a:lnTo>
                    <a:lnTo>
                      <a:pt x="18" y="963"/>
                    </a:lnTo>
                    <a:lnTo>
                      <a:pt x="30" y="948"/>
                    </a:lnTo>
                    <a:lnTo>
                      <a:pt x="48" y="934"/>
                    </a:lnTo>
                    <a:lnTo>
                      <a:pt x="66" y="920"/>
                    </a:lnTo>
                    <a:lnTo>
                      <a:pt x="78" y="906"/>
                    </a:lnTo>
                    <a:lnTo>
                      <a:pt x="96" y="892"/>
                    </a:lnTo>
                    <a:lnTo>
                      <a:pt x="114" y="878"/>
                    </a:lnTo>
                    <a:lnTo>
                      <a:pt x="120" y="878"/>
                    </a:lnTo>
                    <a:lnTo>
                      <a:pt x="138" y="864"/>
                    </a:lnTo>
                    <a:lnTo>
                      <a:pt x="150" y="835"/>
                    </a:lnTo>
                    <a:lnTo>
                      <a:pt x="162" y="835"/>
                    </a:lnTo>
                    <a:lnTo>
                      <a:pt x="174" y="821"/>
                    </a:lnTo>
                    <a:lnTo>
                      <a:pt x="186" y="793"/>
                    </a:lnTo>
                    <a:lnTo>
                      <a:pt x="192" y="793"/>
                    </a:lnTo>
                    <a:lnTo>
                      <a:pt x="204" y="764"/>
                    </a:lnTo>
                    <a:lnTo>
                      <a:pt x="216" y="750"/>
                    </a:lnTo>
                    <a:lnTo>
                      <a:pt x="228" y="722"/>
                    </a:lnTo>
                    <a:lnTo>
                      <a:pt x="234" y="708"/>
                    </a:lnTo>
                    <a:lnTo>
                      <a:pt x="240" y="694"/>
                    </a:lnTo>
                    <a:lnTo>
                      <a:pt x="246" y="680"/>
                    </a:lnTo>
                    <a:lnTo>
                      <a:pt x="246" y="665"/>
                    </a:lnTo>
                    <a:lnTo>
                      <a:pt x="252" y="651"/>
                    </a:lnTo>
                    <a:lnTo>
                      <a:pt x="252" y="637"/>
                    </a:lnTo>
                    <a:lnTo>
                      <a:pt x="258" y="609"/>
                    </a:lnTo>
                    <a:lnTo>
                      <a:pt x="258" y="580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8" name="Freeform 43"/>
              <p:cNvSpPr>
                <a:spLocks/>
              </p:cNvSpPr>
              <p:nvPr/>
            </p:nvSpPr>
            <p:spPr bwMode="auto">
              <a:xfrm>
                <a:off x="2874" y="2021"/>
                <a:ext cx="624" cy="963"/>
              </a:xfrm>
              <a:custGeom>
                <a:avLst/>
                <a:gdLst>
                  <a:gd name="T0" fmla="*/ 0 w 624"/>
                  <a:gd name="T1" fmla="*/ 0 h 963"/>
                  <a:gd name="T2" fmla="*/ 624 w 624"/>
                  <a:gd name="T3" fmla="*/ 382 h 963"/>
                  <a:gd name="T4" fmla="*/ 624 w 624"/>
                  <a:gd name="T5" fmla="*/ 963 h 963"/>
                  <a:gd name="T6" fmla="*/ 0 w 624"/>
                  <a:gd name="T7" fmla="*/ 580 h 963"/>
                  <a:gd name="T8" fmla="*/ 0 w 624"/>
                  <a:gd name="T9" fmla="*/ 0 h 9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3"/>
                  <a:gd name="T17" fmla="*/ 624 w 624"/>
                  <a:gd name="T18" fmla="*/ 963 h 9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3">
                    <a:moveTo>
                      <a:pt x="0" y="0"/>
                    </a:moveTo>
                    <a:lnTo>
                      <a:pt x="624" y="382"/>
                    </a:lnTo>
                    <a:lnTo>
                      <a:pt x="624" y="963"/>
                    </a:lnTo>
                    <a:lnTo>
                      <a:pt x="0" y="5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9" name="Freeform 44"/>
              <p:cNvSpPr>
                <a:spLocks/>
              </p:cNvSpPr>
              <p:nvPr/>
            </p:nvSpPr>
            <p:spPr bwMode="auto">
              <a:xfrm>
                <a:off x="2874" y="2021"/>
                <a:ext cx="888" cy="382"/>
              </a:xfrm>
              <a:custGeom>
                <a:avLst/>
                <a:gdLst>
                  <a:gd name="T0" fmla="*/ 888 w 888"/>
                  <a:gd name="T1" fmla="*/ 0 h 382"/>
                  <a:gd name="T2" fmla="*/ 888 w 888"/>
                  <a:gd name="T3" fmla="*/ 28 h 382"/>
                  <a:gd name="T4" fmla="*/ 888 w 888"/>
                  <a:gd name="T5" fmla="*/ 28 h 382"/>
                  <a:gd name="T6" fmla="*/ 882 w 888"/>
                  <a:gd name="T7" fmla="*/ 57 h 382"/>
                  <a:gd name="T8" fmla="*/ 882 w 888"/>
                  <a:gd name="T9" fmla="*/ 71 h 382"/>
                  <a:gd name="T10" fmla="*/ 876 w 888"/>
                  <a:gd name="T11" fmla="*/ 85 h 382"/>
                  <a:gd name="T12" fmla="*/ 876 w 888"/>
                  <a:gd name="T13" fmla="*/ 99 h 382"/>
                  <a:gd name="T14" fmla="*/ 870 w 888"/>
                  <a:gd name="T15" fmla="*/ 113 h 382"/>
                  <a:gd name="T16" fmla="*/ 864 w 888"/>
                  <a:gd name="T17" fmla="*/ 128 h 382"/>
                  <a:gd name="T18" fmla="*/ 858 w 888"/>
                  <a:gd name="T19" fmla="*/ 142 h 382"/>
                  <a:gd name="T20" fmla="*/ 846 w 888"/>
                  <a:gd name="T21" fmla="*/ 170 h 382"/>
                  <a:gd name="T22" fmla="*/ 846 w 888"/>
                  <a:gd name="T23" fmla="*/ 170 h 382"/>
                  <a:gd name="T24" fmla="*/ 834 w 888"/>
                  <a:gd name="T25" fmla="*/ 184 h 382"/>
                  <a:gd name="T26" fmla="*/ 822 w 888"/>
                  <a:gd name="T27" fmla="*/ 212 h 382"/>
                  <a:gd name="T28" fmla="*/ 816 w 888"/>
                  <a:gd name="T29" fmla="*/ 212 h 382"/>
                  <a:gd name="T30" fmla="*/ 804 w 888"/>
                  <a:gd name="T31" fmla="*/ 241 h 382"/>
                  <a:gd name="T32" fmla="*/ 792 w 888"/>
                  <a:gd name="T33" fmla="*/ 255 h 382"/>
                  <a:gd name="T34" fmla="*/ 780 w 888"/>
                  <a:gd name="T35" fmla="*/ 255 h 382"/>
                  <a:gd name="T36" fmla="*/ 768 w 888"/>
                  <a:gd name="T37" fmla="*/ 283 h 382"/>
                  <a:gd name="T38" fmla="*/ 750 w 888"/>
                  <a:gd name="T39" fmla="*/ 297 h 382"/>
                  <a:gd name="T40" fmla="*/ 744 w 888"/>
                  <a:gd name="T41" fmla="*/ 297 h 382"/>
                  <a:gd name="T42" fmla="*/ 726 w 888"/>
                  <a:gd name="T43" fmla="*/ 312 h 382"/>
                  <a:gd name="T44" fmla="*/ 708 w 888"/>
                  <a:gd name="T45" fmla="*/ 326 h 382"/>
                  <a:gd name="T46" fmla="*/ 696 w 888"/>
                  <a:gd name="T47" fmla="*/ 340 h 382"/>
                  <a:gd name="T48" fmla="*/ 678 w 888"/>
                  <a:gd name="T49" fmla="*/ 354 h 382"/>
                  <a:gd name="T50" fmla="*/ 660 w 888"/>
                  <a:gd name="T51" fmla="*/ 368 h 382"/>
                  <a:gd name="T52" fmla="*/ 648 w 888"/>
                  <a:gd name="T53" fmla="*/ 382 h 382"/>
                  <a:gd name="T54" fmla="*/ 630 w 888"/>
                  <a:gd name="T55" fmla="*/ 382 h 382"/>
                  <a:gd name="T56" fmla="*/ 0 w 888"/>
                  <a:gd name="T57" fmla="*/ 0 h 382"/>
                  <a:gd name="T58" fmla="*/ 888 w 888"/>
                  <a:gd name="T59" fmla="*/ 0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8"/>
                  <a:gd name="T91" fmla="*/ 0 h 382"/>
                  <a:gd name="T92" fmla="*/ 888 w 888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8" h="382">
                    <a:moveTo>
                      <a:pt x="888" y="0"/>
                    </a:moveTo>
                    <a:lnTo>
                      <a:pt x="888" y="28"/>
                    </a:lnTo>
                    <a:lnTo>
                      <a:pt x="882" y="57"/>
                    </a:lnTo>
                    <a:lnTo>
                      <a:pt x="882" y="71"/>
                    </a:lnTo>
                    <a:lnTo>
                      <a:pt x="876" y="85"/>
                    </a:lnTo>
                    <a:lnTo>
                      <a:pt x="876" y="99"/>
                    </a:lnTo>
                    <a:lnTo>
                      <a:pt x="870" y="113"/>
                    </a:lnTo>
                    <a:lnTo>
                      <a:pt x="864" y="128"/>
                    </a:lnTo>
                    <a:lnTo>
                      <a:pt x="858" y="142"/>
                    </a:lnTo>
                    <a:lnTo>
                      <a:pt x="846" y="170"/>
                    </a:lnTo>
                    <a:lnTo>
                      <a:pt x="834" y="184"/>
                    </a:lnTo>
                    <a:lnTo>
                      <a:pt x="822" y="212"/>
                    </a:lnTo>
                    <a:lnTo>
                      <a:pt x="816" y="212"/>
                    </a:lnTo>
                    <a:lnTo>
                      <a:pt x="804" y="241"/>
                    </a:lnTo>
                    <a:lnTo>
                      <a:pt x="792" y="255"/>
                    </a:lnTo>
                    <a:lnTo>
                      <a:pt x="780" y="255"/>
                    </a:lnTo>
                    <a:lnTo>
                      <a:pt x="768" y="283"/>
                    </a:lnTo>
                    <a:lnTo>
                      <a:pt x="750" y="297"/>
                    </a:lnTo>
                    <a:lnTo>
                      <a:pt x="744" y="297"/>
                    </a:lnTo>
                    <a:lnTo>
                      <a:pt x="726" y="312"/>
                    </a:lnTo>
                    <a:lnTo>
                      <a:pt x="708" y="326"/>
                    </a:lnTo>
                    <a:lnTo>
                      <a:pt x="696" y="340"/>
                    </a:lnTo>
                    <a:lnTo>
                      <a:pt x="678" y="354"/>
                    </a:lnTo>
                    <a:lnTo>
                      <a:pt x="660" y="368"/>
                    </a:lnTo>
                    <a:lnTo>
                      <a:pt x="648" y="382"/>
                    </a:lnTo>
                    <a:lnTo>
                      <a:pt x="630" y="382"/>
                    </a:lnTo>
                    <a:lnTo>
                      <a:pt x="0" y="0"/>
                    </a:lnTo>
                    <a:lnTo>
                      <a:pt x="888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24" name="Oval 45"/>
            <p:cNvSpPr>
              <a:spLocks noChangeArrowheads="1"/>
            </p:cNvSpPr>
            <p:nvPr/>
          </p:nvSpPr>
          <p:spPr bwMode="auto">
            <a:xfrm>
              <a:off x="4468" y="2977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5" name="Oval 82"/>
            <p:cNvSpPr>
              <a:spLocks noChangeArrowheads="1"/>
            </p:cNvSpPr>
            <p:nvPr/>
          </p:nvSpPr>
          <p:spPr bwMode="auto">
            <a:xfrm>
              <a:off x="4059" y="3203"/>
              <a:ext cx="136" cy="18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6" name="Oval 83"/>
            <p:cNvSpPr>
              <a:spLocks noChangeArrowheads="1"/>
            </p:cNvSpPr>
            <p:nvPr/>
          </p:nvSpPr>
          <p:spPr bwMode="auto">
            <a:xfrm>
              <a:off x="4694" y="3249"/>
              <a:ext cx="91" cy="226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85"/>
          <p:cNvGrpSpPr>
            <a:grpSpLocks/>
          </p:cNvGrpSpPr>
          <p:nvPr/>
        </p:nvGrpSpPr>
        <p:grpSpPr bwMode="auto">
          <a:xfrm rot="21272186" flipH="1">
            <a:off x="2411413" y="2420938"/>
            <a:ext cx="935037" cy="936625"/>
            <a:chOff x="2290" y="1797"/>
            <a:chExt cx="862" cy="1407"/>
          </a:xfrm>
        </p:grpSpPr>
        <p:sp>
          <p:nvSpPr>
            <p:cNvPr id="17421" name="Line 86"/>
            <p:cNvSpPr>
              <a:spLocks noChangeShapeType="1"/>
            </p:cNvSpPr>
            <p:nvPr/>
          </p:nvSpPr>
          <p:spPr bwMode="auto">
            <a:xfrm>
              <a:off x="2290" y="2523"/>
              <a:ext cx="862" cy="681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2" name="Line 87"/>
            <p:cNvSpPr>
              <a:spLocks noChangeShapeType="1"/>
            </p:cNvSpPr>
            <p:nvPr/>
          </p:nvSpPr>
          <p:spPr bwMode="auto">
            <a:xfrm flipV="1">
              <a:off x="2290" y="1797"/>
              <a:ext cx="862" cy="726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88"/>
          <p:cNvGrpSpPr>
            <a:grpSpLocks/>
          </p:cNvGrpSpPr>
          <p:nvPr/>
        </p:nvGrpSpPr>
        <p:grpSpPr bwMode="auto">
          <a:xfrm rot="21272186" flipH="1">
            <a:off x="5580063" y="2420938"/>
            <a:ext cx="935037" cy="936625"/>
            <a:chOff x="2290" y="1797"/>
            <a:chExt cx="862" cy="1407"/>
          </a:xfrm>
        </p:grpSpPr>
        <p:sp>
          <p:nvSpPr>
            <p:cNvPr id="17419" name="Line 89"/>
            <p:cNvSpPr>
              <a:spLocks noChangeShapeType="1"/>
            </p:cNvSpPr>
            <p:nvPr/>
          </p:nvSpPr>
          <p:spPr bwMode="auto">
            <a:xfrm>
              <a:off x="2290" y="2523"/>
              <a:ext cx="862" cy="681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0" name="Line 90"/>
            <p:cNvSpPr>
              <a:spLocks noChangeShapeType="1"/>
            </p:cNvSpPr>
            <p:nvPr/>
          </p:nvSpPr>
          <p:spPr bwMode="auto">
            <a:xfrm flipV="1">
              <a:off x="2290" y="1797"/>
              <a:ext cx="862" cy="726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>
            <a:off x="2297113" y="2943225"/>
            <a:ext cx="1728787" cy="706438"/>
          </a:xfrm>
          <a:prstGeom prst="line">
            <a:avLst/>
          </a:prstGeom>
          <a:noFill/>
          <a:ln w="5715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3540125" y="2205038"/>
            <a:ext cx="1782763" cy="706437"/>
          </a:xfrm>
          <a:prstGeom prst="line">
            <a:avLst/>
          </a:prstGeom>
          <a:noFill/>
          <a:ln w="5715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027488" y="1504950"/>
            <a:ext cx="2995612" cy="1616075"/>
            <a:chOff x="2113" y="788"/>
            <a:chExt cx="1887" cy="1018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 rot="203311">
              <a:off x="2634" y="788"/>
              <a:ext cx="544" cy="365"/>
              <a:chOff x="1888" y="3216"/>
              <a:chExt cx="848" cy="768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66" name="Freeform 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67" name="Freeform 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68" name="Freeform 1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64" name="Line 1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65" name="Line 1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 rot="203311">
              <a:off x="2365" y="953"/>
              <a:ext cx="545" cy="365"/>
              <a:chOff x="1888" y="3216"/>
              <a:chExt cx="848" cy="768"/>
            </a:xfrm>
          </p:grpSpPr>
          <p:grpSp>
            <p:nvGrpSpPr>
              <p:cNvPr id="6" name="Group 1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60" name="Freeform 1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61" name="Freeform 1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62" name="Freeform 1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58" name="Line 1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59" name="Line 1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0"/>
            <p:cNvGrpSpPr>
              <a:grpSpLocks/>
            </p:cNvGrpSpPr>
            <p:nvPr/>
          </p:nvGrpSpPr>
          <p:grpSpPr bwMode="auto">
            <a:xfrm rot="203311">
              <a:off x="2914" y="898"/>
              <a:ext cx="544" cy="365"/>
              <a:chOff x="1888" y="3216"/>
              <a:chExt cx="848" cy="768"/>
            </a:xfrm>
          </p:grpSpPr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54" name="Freeform 2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55" name="Freeform 2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56" name="Freeform 2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52" name="Line 2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53" name="Line 2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" name="Group 27"/>
            <p:cNvGrpSpPr>
              <a:grpSpLocks/>
            </p:cNvGrpSpPr>
            <p:nvPr/>
          </p:nvGrpSpPr>
          <p:grpSpPr bwMode="auto">
            <a:xfrm rot="203311">
              <a:off x="2646" y="1063"/>
              <a:ext cx="544" cy="365"/>
              <a:chOff x="1888" y="3216"/>
              <a:chExt cx="848" cy="768"/>
            </a:xfrm>
          </p:grpSpPr>
          <p:grpSp>
            <p:nvGrpSpPr>
              <p:cNvPr id="10" name="Group 2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48" name="Freeform 2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49" name="Freeform 3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50" name="Freeform 3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46" name="Line 3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47" name="Line 3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" name="Group 34"/>
            <p:cNvGrpSpPr>
              <a:grpSpLocks/>
            </p:cNvGrpSpPr>
            <p:nvPr/>
          </p:nvGrpSpPr>
          <p:grpSpPr bwMode="auto">
            <a:xfrm rot="203311">
              <a:off x="3175" y="1007"/>
              <a:ext cx="544" cy="366"/>
              <a:chOff x="1888" y="3216"/>
              <a:chExt cx="848" cy="768"/>
            </a:xfrm>
          </p:grpSpPr>
          <p:grpSp>
            <p:nvGrpSpPr>
              <p:cNvPr id="12" name="Group 3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42" name="Freeform 3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43" name="Freeform 3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44" name="Freeform 3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40" name="Line 3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41" name="Line 4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41"/>
            <p:cNvGrpSpPr>
              <a:grpSpLocks/>
            </p:cNvGrpSpPr>
            <p:nvPr/>
          </p:nvGrpSpPr>
          <p:grpSpPr bwMode="auto">
            <a:xfrm rot="203311">
              <a:off x="2907" y="1172"/>
              <a:ext cx="544" cy="365"/>
              <a:chOff x="1888" y="3216"/>
              <a:chExt cx="848" cy="768"/>
            </a:xfrm>
          </p:grpSpPr>
          <p:grpSp>
            <p:nvGrpSpPr>
              <p:cNvPr id="14" name="Group 4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36" name="Freeform 4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37" name="Freeform 4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38" name="Freeform 4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34" name="Line 4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35" name="Line 4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48"/>
            <p:cNvGrpSpPr>
              <a:grpSpLocks/>
            </p:cNvGrpSpPr>
            <p:nvPr/>
          </p:nvGrpSpPr>
          <p:grpSpPr bwMode="auto">
            <a:xfrm rot="203311">
              <a:off x="3456" y="1117"/>
              <a:ext cx="544" cy="365"/>
              <a:chOff x="1888" y="3216"/>
              <a:chExt cx="848" cy="768"/>
            </a:xfrm>
          </p:grpSpPr>
          <p:grpSp>
            <p:nvGrpSpPr>
              <p:cNvPr id="16" name="Group 4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30" name="Freeform 5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31" name="Freeform 5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32" name="Freeform 5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28" name="Line 5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29" name="Line 5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" name="Group 55"/>
            <p:cNvGrpSpPr>
              <a:grpSpLocks/>
            </p:cNvGrpSpPr>
            <p:nvPr/>
          </p:nvGrpSpPr>
          <p:grpSpPr bwMode="auto">
            <a:xfrm rot="203311">
              <a:off x="3188" y="1282"/>
              <a:ext cx="544" cy="365"/>
              <a:chOff x="1888" y="3216"/>
              <a:chExt cx="848" cy="768"/>
            </a:xfrm>
          </p:grpSpPr>
          <p:grpSp>
            <p:nvGrpSpPr>
              <p:cNvPr id="18" name="Group 5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24" name="Freeform 5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25" name="Freeform 5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26" name="Freeform 5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22" name="Line 6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23" name="Line 6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" name="Group 62"/>
            <p:cNvGrpSpPr>
              <a:grpSpLocks/>
            </p:cNvGrpSpPr>
            <p:nvPr/>
          </p:nvGrpSpPr>
          <p:grpSpPr bwMode="auto">
            <a:xfrm rot="203311">
              <a:off x="2113" y="1110"/>
              <a:ext cx="544" cy="366"/>
              <a:chOff x="1888" y="3216"/>
              <a:chExt cx="848" cy="768"/>
            </a:xfrm>
          </p:grpSpPr>
          <p:grpSp>
            <p:nvGrpSpPr>
              <p:cNvPr id="20" name="Group 6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18" name="Freeform 6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19" name="Freeform 6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20" name="Freeform 6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16" name="Line 6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17" name="Line 6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" name="Group 69"/>
            <p:cNvGrpSpPr>
              <a:grpSpLocks/>
            </p:cNvGrpSpPr>
            <p:nvPr/>
          </p:nvGrpSpPr>
          <p:grpSpPr bwMode="auto">
            <a:xfrm rot="203311">
              <a:off x="2394" y="1221"/>
              <a:ext cx="545" cy="366"/>
              <a:chOff x="1888" y="3216"/>
              <a:chExt cx="848" cy="768"/>
            </a:xfrm>
          </p:grpSpPr>
          <p:grpSp>
            <p:nvGrpSpPr>
              <p:cNvPr id="22" name="Group 7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12" name="Freeform 7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13" name="Freeform 7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14" name="Freeform 7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10" name="Line 7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11" name="Line 7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" name="Group 76"/>
            <p:cNvGrpSpPr>
              <a:grpSpLocks/>
            </p:cNvGrpSpPr>
            <p:nvPr/>
          </p:nvGrpSpPr>
          <p:grpSpPr bwMode="auto">
            <a:xfrm rot="203311">
              <a:off x="2654" y="1330"/>
              <a:ext cx="544" cy="365"/>
              <a:chOff x="1888" y="3216"/>
              <a:chExt cx="848" cy="768"/>
            </a:xfrm>
          </p:grpSpPr>
          <p:grpSp>
            <p:nvGrpSpPr>
              <p:cNvPr id="24" name="Group 7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06" name="Freeform 7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7" name="Freeform 7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8" name="Freeform 8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04" name="Line 8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05" name="Line 8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" name="Group 83"/>
            <p:cNvGrpSpPr>
              <a:grpSpLocks/>
            </p:cNvGrpSpPr>
            <p:nvPr/>
          </p:nvGrpSpPr>
          <p:grpSpPr bwMode="auto">
            <a:xfrm rot="203311">
              <a:off x="2935" y="1440"/>
              <a:ext cx="545" cy="366"/>
              <a:chOff x="1888" y="3216"/>
              <a:chExt cx="848" cy="768"/>
            </a:xfrm>
          </p:grpSpPr>
          <p:grpSp>
            <p:nvGrpSpPr>
              <p:cNvPr id="26" name="Group 8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800" name="Freeform 8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1" name="Freeform 8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2" name="Freeform 8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98" name="Line 8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99" name="Line 8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7" name="Group 90"/>
          <p:cNvGrpSpPr>
            <a:grpSpLocks/>
          </p:cNvGrpSpPr>
          <p:nvPr/>
        </p:nvGrpSpPr>
        <p:grpSpPr bwMode="auto">
          <a:xfrm>
            <a:off x="2784475" y="2274888"/>
            <a:ext cx="2995613" cy="1614487"/>
            <a:chOff x="1330" y="1273"/>
            <a:chExt cx="1887" cy="1017"/>
          </a:xfrm>
        </p:grpSpPr>
        <p:grpSp>
          <p:nvGrpSpPr>
            <p:cNvPr id="28" name="Group 91"/>
            <p:cNvGrpSpPr>
              <a:grpSpLocks/>
            </p:cNvGrpSpPr>
            <p:nvPr/>
          </p:nvGrpSpPr>
          <p:grpSpPr bwMode="auto">
            <a:xfrm rot="203311">
              <a:off x="1851" y="1273"/>
              <a:ext cx="544" cy="365"/>
              <a:chOff x="1888" y="3216"/>
              <a:chExt cx="848" cy="768"/>
            </a:xfrm>
          </p:grpSpPr>
          <p:grpSp>
            <p:nvGrpSpPr>
              <p:cNvPr id="29" name="Group 9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82" name="Freeform 9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83" name="Freeform 9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84" name="Freeform 9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80" name="Line 9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81" name="Line 9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" name="Group 98"/>
            <p:cNvGrpSpPr>
              <a:grpSpLocks/>
            </p:cNvGrpSpPr>
            <p:nvPr/>
          </p:nvGrpSpPr>
          <p:grpSpPr bwMode="auto">
            <a:xfrm rot="203311">
              <a:off x="1593" y="1434"/>
              <a:ext cx="544" cy="366"/>
              <a:chOff x="1888" y="3216"/>
              <a:chExt cx="848" cy="768"/>
            </a:xfrm>
          </p:grpSpPr>
          <p:grpSp>
            <p:nvGrpSpPr>
              <p:cNvPr id="31" name="Group 9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76" name="Freeform 10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77" name="Freeform 10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78" name="Freeform 10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74" name="Line 10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75" name="Line 10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15" name="Group 105"/>
            <p:cNvGrpSpPr>
              <a:grpSpLocks/>
            </p:cNvGrpSpPr>
            <p:nvPr/>
          </p:nvGrpSpPr>
          <p:grpSpPr bwMode="auto">
            <a:xfrm rot="203311">
              <a:off x="1330" y="1596"/>
              <a:ext cx="544" cy="365"/>
              <a:chOff x="1888" y="3216"/>
              <a:chExt cx="848" cy="768"/>
            </a:xfrm>
          </p:grpSpPr>
          <p:grpSp>
            <p:nvGrpSpPr>
              <p:cNvPr id="12521" name="Group 10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70" name="Freeform 10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71" name="Freeform 10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72" name="Freeform 10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68" name="Line 11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69" name="Line 11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27" name="Group 112"/>
            <p:cNvGrpSpPr>
              <a:grpSpLocks/>
            </p:cNvGrpSpPr>
            <p:nvPr/>
          </p:nvGrpSpPr>
          <p:grpSpPr bwMode="auto">
            <a:xfrm rot="203311">
              <a:off x="2131" y="1383"/>
              <a:ext cx="544" cy="365"/>
              <a:chOff x="1888" y="3216"/>
              <a:chExt cx="848" cy="768"/>
            </a:xfrm>
          </p:grpSpPr>
          <p:grpSp>
            <p:nvGrpSpPr>
              <p:cNvPr id="12533" name="Group 11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64" name="Freeform 11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65" name="Freeform 11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66" name="Freeform 11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62" name="Line 11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63" name="Line 11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34" name="Group 119"/>
            <p:cNvGrpSpPr>
              <a:grpSpLocks/>
            </p:cNvGrpSpPr>
            <p:nvPr/>
          </p:nvGrpSpPr>
          <p:grpSpPr bwMode="auto">
            <a:xfrm rot="203311">
              <a:off x="1873" y="1544"/>
              <a:ext cx="545" cy="366"/>
              <a:chOff x="1888" y="3216"/>
              <a:chExt cx="848" cy="768"/>
            </a:xfrm>
          </p:grpSpPr>
          <p:grpSp>
            <p:nvGrpSpPr>
              <p:cNvPr id="12535" name="Group 12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58" name="Freeform 12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59" name="Freeform 12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60" name="Freeform 12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56" name="Line 12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57" name="Line 12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36" name="Group 126"/>
            <p:cNvGrpSpPr>
              <a:grpSpLocks/>
            </p:cNvGrpSpPr>
            <p:nvPr/>
          </p:nvGrpSpPr>
          <p:grpSpPr bwMode="auto">
            <a:xfrm rot="203311">
              <a:off x="1610" y="1706"/>
              <a:ext cx="546" cy="365"/>
              <a:chOff x="1888" y="3216"/>
              <a:chExt cx="848" cy="768"/>
            </a:xfrm>
          </p:grpSpPr>
          <p:grpSp>
            <p:nvGrpSpPr>
              <p:cNvPr id="12537" name="Group 12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52" name="Freeform 12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53" name="Freeform 12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54" name="Freeform 13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50" name="Line 13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51" name="Line 13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38" name="Group 133"/>
            <p:cNvGrpSpPr>
              <a:grpSpLocks/>
            </p:cNvGrpSpPr>
            <p:nvPr/>
          </p:nvGrpSpPr>
          <p:grpSpPr bwMode="auto">
            <a:xfrm rot="203311">
              <a:off x="2392" y="1492"/>
              <a:ext cx="544" cy="365"/>
              <a:chOff x="1888" y="3216"/>
              <a:chExt cx="848" cy="768"/>
            </a:xfrm>
          </p:grpSpPr>
          <p:grpSp>
            <p:nvGrpSpPr>
              <p:cNvPr id="12539" name="Group 13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46" name="Freeform 13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47" name="Freeform 13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48" name="Freeform 13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44" name="Line 13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45" name="Line 13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45" name="Group 140"/>
            <p:cNvGrpSpPr>
              <a:grpSpLocks/>
            </p:cNvGrpSpPr>
            <p:nvPr/>
          </p:nvGrpSpPr>
          <p:grpSpPr bwMode="auto">
            <a:xfrm rot="203311">
              <a:off x="2134" y="1653"/>
              <a:ext cx="544" cy="366"/>
              <a:chOff x="1888" y="3216"/>
              <a:chExt cx="848" cy="768"/>
            </a:xfrm>
          </p:grpSpPr>
          <p:grpSp>
            <p:nvGrpSpPr>
              <p:cNvPr id="12551" name="Group 14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40" name="Freeform 14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41" name="Freeform 14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42" name="Freeform 14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38" name="Line 14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39" name="Line 14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57" name="Group 147"/>
            <p:cNvGrpSpPr>
              <a:grpSpLocks/>
            </p:cNvGrpSpPr>
            <p:nvPr/>
          </p:nvGrpSpPr>
          <p:grpSpPr bwMode="auto">
            <a:xfrm rot="203311">
              <a:off x="1871" y="1815"/>
              <a:ext cx="544" cy="365"/>
              <a:chOff x="1888" y="3216"/>
              <a:chExt cx="848" cy="768"/>
            </a:xfrm>
          </p:grpSpPr>
          <p:grpSp>
            <p:nvGrpSpPr>
              <p:cNvPr id="12563" name="Group 14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34" name="Freeform 14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35" name="Freeform 15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36" name="Freeform 15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32" name="Line 15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33" name="Line 15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69" name="Group 154"/>
            <p:cNvGrpSpPr>
              <a:grpSpLocks/>
            </p:cNvGrpSpPr>
            <p:nvPr/>
          </p:nvGrpSpPr>
          <p:grpSpPr bwMode="auto">
            <a:xfrm rot="203311">
              <a:off x="2672" y="1602"/>
              <a:ext cx="545" cy="365"/>
              <a:chOff x="1888" y="3216"/>
              <a:chExt cx="848" cy="768"/>
            </a:xfrm>
          </p:grpSpPr>
          <p:grpSp>
            <p:nvGrpSpPr>
              <p:cNvPr id="12575" name="Group 15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28" name="Freeform 15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29" name="Freeform 15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30" name="Freeform 15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26" name="Line 15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27" name="Line 16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76" name="Group 161"/>
            <p:cNvGrpSpPr>
              <a:grpSpLocks/>
            </p:cNvGrpSpPr>
            <p:nvPr/>
          </p:nvGrpSpPr>
          <p:grpSpPr bwMode="auto">
            <a:xfrm rot="203311">
              <a:off x="2414" y="1764"/>
              <a:ext cx="545" cy="365"/>
              <a:chOff x="1888" y="3216"/>
              <a:chExt cx="848" cy="768"/>
            </a:xfrm>
          </p:grpSpPr>
          <p:grpSp>
            <p:nvGrpSpPr>
              <p:cNvPr id="12577" name="Group 16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22" name="Freeform 16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23" name="Freeform 16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24" name="Freeform 16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20" name="Line 16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21" name="Line 16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78" name="Group 168"/>
            <p:cNvGrpSpPr>
              <a:grpSpLocks/>
            </p:cNvGrpSpPr>
            <p:nvPr/>
          </p:nvGrpSpPr>
          <p:grpSpPr bwMode="auto">
            <a:xfrm rot="203311">
              <a:off x="2151" y="1925"/>
              <a:ext cx="545" cy="365"/>
              <a:chOff x="1888" y="3216"/>
              <a:chExt cx="848" cy="768"/>
            </a:xfrm>
          </p:grpSpPr>
          <p:grpSp>
            <p:nvGrpSpPr>
              <p:cNvPr id="12579" name="Group 16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716" name="Freeform 17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17" name="Freeform 17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18" name="Freeform 17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714" name="Line 17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15" name="Line 17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2580" name="Group 175"/>
          <p:cNvGrpSpPr>
            <a:grpSpLocks/>
          </p:cNvGrpSpPr>
          <p:nvPr/>
        </p:nvGrpSpPr>
        <p:grpSpPr bwMode="auto">
          <a:xfrm>
            <a:off x="1585913" y="3017838"/>
            <a:ext cx="2995612" cy="1616075"/>
            <a:chOff x="551" y="1757"/>
            <a:chExt cx="1887" cy="1018"/>
          </a:xfrm>
        </p:grpSpPr>
        <p:grpSp>
          <p:nvGrpSpPr>
            <p:cNvPr id="12581" name="Group 176"/>
            <p:cNvGrpSpPr>
              <a:grpSpLocks/>
            </p:cNvGrpSpPr>
            <p:nvPr/>
          </p:nvGrpSpPr>
          <p:grpSpPr bwMode="auto">
            <a:xfrm rot="203311">
              <a:off x="1072" y="1757"/>
              <a:ext cx="544" cy="366"/>
              <a:chOff x="1888" y="3216"/>
              <a:chExt cx="848" cy="768"/>
            </a:xfrm>
          </p:grpSpPr>
          <p:grpSp>
            <p:nvGrpSpPr>
              <p:cNvPr id="12587" name="Group 17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98" name="Freeform 17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99" name="Freeform 17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00" name="Freeform 18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96" name="Line 18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97" name="Line 18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593" name="Group 183"/>
            <p:cNvGrpSpPr>
              <a:grpSpLocks/>
            </p:cNvGrpSpPr>
            <p:nvPr/>
          </p:nvGrpSpPr>
          <p:grpSpPr bwMode="auto">
            <a:xfrm rot="203311">
              <a:off x="1353" y="1868"/>
              <a:ext cx="544" cy="365"/>
              <a:chOff x="1888" y="3216"/>
              <a:chExt cx="848" cy="768"/>
            </a:xfrm>
          </p:grpSpPr>
          <p:grpSp>
            <p:nvGrpSpPr>
              <p:cNvPr id="12599" name="Group 18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92" name="Freeform 18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93" name="Freeform 18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94" name="Freeform 18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90" name="Line 18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91" name="Line 18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05" name="Group 190"/>
            <p:cNvGrpSpPr>
              <a:grpSpLocks/>
            </p:cNvGrpSpPr>
            <p:nvPr/>
          </p:nvGrpSpPr>
          <p:grpSpPr bwMode="auto">
            <a:xfrm rot="203311">
              <a:off x="1613" y="1976"/>
              <a:ext cx="545" cy="366"/>
              <a:chOff x="1888" y="3216"/>
              <a:chExt cx="848" cy="768"/>
            </a:xfrm>
          </p:grpSpPr>
          <p:grpSp>
            <p:nvGrpSpPr>
              <p:cNvPr id="12611" name="Group 19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86" name="Freeform 19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87" name="Freeform 19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88" name="Freeform 19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84" name="Line 19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85" name="Line 19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17" name="Group 197"/>
            <p:cNvGrpSpPr>
              <a:grpSpLocks/>
            </p:cNvGrpSpPr>
            <p:nvPr/>
          </p:nvGrpSpPr>
          <p:grpSpPr bwMode="auto">
            <a:xfrm rot="203311">
              <a:off x="1894" y="2087"/>
              <a:ext cx="544" cy="366"/>
              <a:chOff x="1888" y="3216"/>
              <a:chExt cx="848" cy="768"/>
            </a:xfrm>
          </p:grpSpPr>
          <p:grpSp>
            <p:nvGrpSpPr>
              <p:cNvPr id="12618" name="Group 19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80" name="Freeform 19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81" name="Freeform 20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82" name="Freeform 20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78" name="Line 20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79" name="Line 20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19" name="Group 204"/>
            <p:cNvGrpSpPr>
              <a:grpSpLocks/>
            </p:cNvGrpSpPr>
            <p:nvPr/>
          </p:nvGrpSpPr>
          <p:grpSpPr bwMode="auto">
            <a:xfrm rot="203311">
              <a:off x="814" y="1919"/>
              <a:ext cx="545" cy="366"/>
              <a:chOff x="1888" y="3216"/>
              <a:chExt cx="848" cy="768"/>
            </a:xfrm>
          </p:grpSpPr>
          <p:grpSp>
            <p:nvGrpSpPr>
              <p:cNvPr id="12620" name="Group 20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74" name="Freeform 20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75" name="Freeform 20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76" name="Freeform 20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72" name="Line 20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73" name="Line 21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21" name="Group 211"/>
            <p:cNvGrpSpPr>
              <a:grpSpLocks/>
            </p:cNvGrpSpPr>
            <p:nvPr/>
          </p:nvGrpSpPr>
          <p:grpSpPr bwMode="auto">
            <a:xfrm rot="203311">
              <a:off x="551" y="2081"/>
              <a:ext cx="545" cy="365"/>
              <a:chOff x="1888" y="3216"/>
              <a:chExt cx="848" cy="768"/>
            </a:xfrm>
          </p:grpSpPr>
          <p:grpSp>
            <p:nvGrpSpPr>
              <p:cNvPr id="12622" name="Group 21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68" name="Freeform 21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69" name="Freeform 21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70" name="Freeform 21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66" name="Line 21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67" name="Line 21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23" name="Group 218"/>
            <p:cNvGrpSpPr>
              <a:grpSpLocks/>
            </p:cNvGrpSpPr>
            <p:nvPr/>
          </p:nvGrpSpPr>
          <p:grpSpPr bwMode="auto">
            <a:xfrm rot="203311">
              <a:off x="1095" y="2029"/>
              <a:ext cx="544" cy="366"/>
              <a:chOff x="1888" y="3216"/>
              <a:chExt cx="848" cy="768"/>
            </a:xfrm>
          </p:grpSpPr>
          <p:grpSp>
            <p:nvGrpSpPr>
              <p:cNvPr id="12624" name="Group 21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62" name="Freeform 22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63" name="Freeform 22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64" name="Freeform 22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60" name="Line 22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61" name="Line 22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25" name="Group 225"/>
            <p:cNvGrpSpPr>
              <a:grpSpLocks/>
            </p:cNvGrpSpPr>
            <p:nvPr/>
          </p:nvGrpSpPr>
          <p:grpSpPr bwMode="auto">
            <a:xfrm rot="203311">
              <a:off x="832" y="2190"/>
              <a:ext cx="544" cy="366"/>
              <a:chOff x="1888" y="3216"/>
              <a:chExt cx="848" cy="768"/>
            </a:xfrm>
          </p:grpSpPr>
          <p:grpSp>
            <p:nvGrpSpPr>
              <p:cNvPr id="12626" name="Group 22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56" name="Freeform 22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57" name="Freeform 22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58" name="Freeform 22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54" name="Line 23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55" name="Line 23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27" name="Group 232"/>
            <p:cNvGrpSpPr>
              <a:grpSpLocks/>
            </p:cNvGrpSpPr>
            <p:nvPr/>
          </p:nvGrpSpPr>
          <p:grpSpPr bwMode="auto">
            <a:xfrm rot="203311">
              <a:off x="1355" y="2139"/>
              <a:ext cx="545" cy="365"/>
              <a:chOff x="1888" y="3216"/>
              <a:chExt cx="848" cy="768"/>
            </a:xfrm>
          </p:grpSpPr>
          <p:grpSp>
            <p:nvGrpSpPr>
              <p:cNvPr id="12628" name="Group 23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50" name="Freeform 23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51" name="Freeform 23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52" name="Freeform 23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48" name="Line 23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49" name="Line 23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29" name="Group 239"/>
            <p:cNvGrpSpPr>
              <a:grpSpLocks/>
            </p:cNvGrpSpPr>
            <p:nvPr/>
          </p:nvGrpSpPr>
          <p:grpSpPr bwMode="auto">
            <a:xfrm rot="203311">
              <a:off x="1093" y="2300"/>
              <a:ext cx="544" cy="365"/>
              <a:chOff x="1888" y="3216"/>
              <a:chExt cx="848" cy="768"/>
            </a:xfrm>
          </p:grpSpPr>
          <p:grpSp>
            <p:nvGrpSpPr>
              <p:cNvPr id="12635" name="Group 24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44" name="Freeform 24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45" name="Freeform 24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46" name="Freeform 24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42" name="Line 24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43" name="Line 24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41" name="Group 246"/>
            <p:cNvGrpSpPr>
              <a:grpSpLocks/>
            </p:cNvGrpSpPr>
            <p:nvPr/>
          </p:nvGrpSpPr>
          <p:grpSpPr bwMode="auto">
            <a:xfrm rot="203311">
              <a:off x="1636" y="2249"/>
              <a:ext cx="545" cy="365"/>
              <a:chOff x="1888" y="3216"/>
              <a:chExt cx="848" cy="768"/>
            </a:xfrm>
          </p:grpSpPr>
          <p:grpSp>
            <p:nvGrpSpPr>
              <p:cNvPr id="12647" name="Group 24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38" name="Freeform 24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39" name="Freeform 24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40" name="Freeform 25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36" name="Line 25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37" name="Line 25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53" name="Group 253"/>
            <p:cNvGrpSpPr>
              <a:grpSpLocks/>
            </p:cNvGrpSpPr>
            <p:nvPr/>
          </p:nvGrpSpPr>
          <p:grpSpPr bwMode="auto">
            <a:xfrm rot="203311">
              <a:off x="1373" y="2410"/>
              <a:ext cx="544" cy="365"/>
              <a:chOff x="1888" y="3216"/>
              <a:chExt cx="848" cy="768"/>
            </a:xfrm>
          </p:grpSpPr>
          <p:grpSp>
            <p:nvGrpSpPr>
              <p:cNvPr id="12659" name="Group 25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32" name="Freeform 25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33" name="Freeform 25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34" name="Freeform 25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30" name="Line 25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31" name="Line 25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12295" name="Picture 261" descr="girl5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27950" y="3436938"/>
            <a:ext cx="954088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262" descr="girl4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21600" y="1797050"/>
            <a:ext cx="887413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263" descr="girl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48550" y="185738"/>
            <a:ext cx="992188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665" name="Group 265"/>
          <p:cNvGrpSpPr>
            <a:grpSpLocks/>
          </p:cNvGrpSpPr>
          <p:nvPr/>
        </p:nvGrpSpPr>
        <p:grpSpPr bwMode="auto">
          <a:xfrm>
            <a:off x="3533775" y="1430338"/>
            <a:ext cx="2135188" cy="1268412"/>
            <a:chOff x="2226" y="901"/>
            <a:chExt cx="1345" cy="799"/>
          </a:xfrm>
        </p:grpSpPr>
        <p:grpSp>
          <p:nvGrpSpPr>
            <p:cNvPr id="12671" name="Group 266"/>
            <p:cNvGrpSpPr>
              <a:grpSpLocks/>
            </p:cNvGrpSpPr>
            <p:nvPr/>
          </p:nvGrpSpPr>
          <p:grpSpPr bwMode="auto">
            <a:xfrm rot="203311">
              <a:off x="2747" y="901"/>
              <a:ext cx="544" cy="365"/>
              <a:chOff x="1888" y="3216"/>
              <a:chExt cx="848" cy="768"/>
            </a:xfrm>
          </p:grpSpPr>
          <p:grpSp>
            <p:nvGrpSpPr>
              <p:cNvPr id="12677" name="Group 26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14" name="Freeform 26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15" name="Freeform 26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16" name="Freeform 27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12" name="Line 27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13" name="Line 27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83" name="Group 273"/>
            <p:cNvGrpSpPr>
              <a:grpSpLocks/>
            </p:cNvGrpSpPr>
            <p:nvPr/>
          </p:nvGrpSpPr>
          <p:grpSpPr bwMode="auto">
            <a:xfrm rot="203311">
              <a:off x="2478" y="1066"/>
              <a:ext cx="545" cy="365"/>
              <a:chOff x="1888" y="3216"/>
              <a:chExt cx="848" cy="768"/>
            </a:xfrm>
          </p:grpSpPr>
          <p:grpSp>
            <p:nvGrpSpPr>
              <p:cNvPr id="12689" name="Group 27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08" name="Freeform 27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09" name="Freeform 27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10" name="Freeform 27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06" name="Line 27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07" name="Line 27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695" name="Group 280"/>
            <p:cNvGrpSpPr>
              <a:grpSpLocks/>
            </p:cNvGrpSpPr>
            <p:nvPr/>
          </p:nvGrpSpPr>
          <p:grpSpPr bwMode="auto">
            <a:xfrm rot="203311">
              <a:off x="3027" y="1011"/>
              <a:ext cx="544" cy="365"/>
              <a:chOff x="1888" y="3216"/>
              <a:chExt cx="848" cy="768"/>
            </a:xfrm>
          </p:grpSpPr>
          <p:grpSp>
            <p:nvGrpSpPr>
              <p:cNvPr id="12701" name="Group 28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602" name="Freeform 28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03" name="Freeform 28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04" name="Freeform 28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600" name="Line 28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01" name="Line 28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02" name="Group 287"/>
            <p:cNvGrpSpPr>
              <a:grpSpLocks/>
            </p:cNvGrpSpPr>
            <p:nvPr/>
          </p:nvGrpSpPr>
          <p:grpSpPr bwMode="auto">
            <a:xfrm rot="203311">
              <a:off x="2759" y="1176"/>
              <a:ext cx="544" cy="365"/>
              <a:chOff x="1888" y="3216"/>
              <a:chExt cx="848" cy="768"/>
            </a:xfrm>
          </p:grpSpPr>
          <p:grpSp>
            <p:nvGrpSpPr>
              <p:cNvPr id="12703" name="Group 28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96" name="Freeform 28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97" name="Freeform 29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98" name="Freeform 29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94" name="Line 29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95" name="Line 29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60" name="Group 294"/>
            <p:cNvGrpSpPr>
              <a:grpSpLocks/>
            </p:cNvGrpSpPr>
            <p:nvPr/>
          </p:nvGrpSpPr>
          <p:grpSpPr bwMode="auto">
            <a:xfrm rot="203311">
              <a:off x="2226" y="1223"/>
              <a:ext cx="544" cy="366"/>
              <a:chOff x="1888" y="3216"/>
              <a:chExt cx="848" cy="768"/>
            </a:xfrm>
          </p:grpSpPr>
          <p:grpSp>
            <p:nvGrpSpPr>
              <p:cNvPr id="28161" name="Group 29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90" name="Freeform 29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91" name="Freeform 29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92" name="Freeform 29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88" name="Line 29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89" name="Line 30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62" name="Group 301"/>
            <p:cNvGrpSpPr>
              <a:grpSpLocks/>
            </p:cNvGrpSpPr>
            <p:nvPr/>
          </p:nvGrpSpPr>
          <p:grpSpPr bwMode="auto">
            <a:xfrm rot="203311">
              <a:off x="2507" y="1334"/>
              <a:ext cx="545" cy="366"/>
              <a:chOff x="1888" y="3216"/>
              <a:chExt cx="848" cy="768"/>
            </a:xfrm>
          </p:grpSpPr>
          <p:grpSp>
            <p:nvGrpSpPr>
              <p:cNvPr id="28163" name="Group 30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84" name="Freeform 30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85" name="Freeform 30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86" name="Freeform 30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82" name="Line 30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83" name="Line 30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8164" name="Group 308"/>
          <p:cNvGrpSpPr>
            <a:grpSpLocks/>
          </p:cNvGrpSpPr>
          <p:nvPr/>
        </p:nvGrpSpPr>
        <p:grpSpPr bwMode="auto">
          <a:xfrm>
            <a:off x="4392613" y="1778000"/>
            <a:ext cx="2136775" cy="1268413"/>
            <a:chOff x="2767" y="1120"/>
            <a:chExt cx="1346" cy="799"/>
          </a:xfrm>
        </p:grpSpPr>
        <p:grpSp>
          <p:nvGrpSpPr>
            <p:cNvPr id="28165" name="Group 309"/>
            <p:cNvGrpSpPr>
              <a:grpSpLocks/>
            </p:cNvGrpSpPr>
            <p:nvPr/>
          </p:nvGrpSpPr>
          <p:grpSpPr bwMode="auto">
            <a:xfrm rot="203311">
              <a:off x="3288" y="1120"/>
              <a:ext cx="544" cy="366"/>
              <a:chOff x="1888" y="3216"/>
              <a:chExt cx="848" cy="768"/>
            </a:xfrm>
          </p:grpSpPr>
          <p:grpSp>
            <p:nvGrpSpPr>
              <p:cNvPr id="28166" name="Group 31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72" name="Freeform 31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73" name="Freeform 31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74" name="Freeform 31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70" name="Line 31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71" name="Line 31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67" name="Group 316"/>
            <p:cNvGrpSpPr>
              <a:grpSpLocks/>
            </p:cNvGrpSpPr>
            <p:nvPr/>
          </p:nvGrpSpPr>
          <p:grpSpPr bwMode="auto">
            <a:xfrm rot="203311">
              <a:off x="3020" y="1285"/>
              <a:ext cx="544" cy="365"/>
              <a:chOff x="1888" y="3216"/>
              <a:chExt cx="848" cy="768"/>
            </a:xfrm>
          </p:grpSpPr>
          <p:grpSp>
            <p:nvGrpSpPr>
              <p:cNvPr id="28168" name="Group 31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66" name="Freeform 31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67" name="Freeform 31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68" name="Freeform 32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64" name="Line 32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65" name="Line 32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69" name="Group 323"/>
            <p:cNvGrpSpPr>
              <a:grpSpLocks/>
            </p:cNvGrpSpPr>
            <p:nvPr/>
          </p:nvGrpSpPr>
          <p:grpSpPr bwMode="auto">
            <a:xfrm rot="203311">
              <a:off x="3569" y="1230"/>
              <a:ext cx="544" cy="365"/>
              <a:chOff x="1888" y="3216"/>
              <a:chExt cx="848" cy="768"/>
            </a:xfrm>
          </p:grpSpPr>
          <p:grpSp>
            <p:nvGrpSpPr>
              <p:cNvPr id="28170" name="Group 32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60" name="Freeform 32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61" name="Freeform 32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62" name="Freeform 32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58" name="Line 32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59" name="Line 32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71" name="Group 330"/>
            <p:cNvGrpSpPr>
              <a:grpSpLocks/>
            </p:cNvGrpSpPr>
            <p:nvPr/>
          </p:nvGrpSpPr>
          <p:grpSpPr bwMode="auto">
            <a:xfrm rot="203311">
              <a:off x="3301" y="1395"/>
              <a:ext cx="544" cy="365"/>
              <a:chOff x="1888" y="3216"/>
              <a:chExt cx="848" cy="768"/>
            </a:xfrm>
          </p:grpSpPr>
          <p:grpSp>
            <p:nvGrpSpPr>
              <p:cNvPr id="28172" name="Group 33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54" name="Freeform 33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55" name="Freeform 33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56" name="Freeform 33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52" name="Line 33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53" name="Line 33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73" name="Group 337"/>
            <p:cNvGrpSpPr>
              <a:grpSpLocks/>
            </p:cNvGrpSpPr>
            <p:nvPr/>
          </p:nvGrpSpPr>
          <p:grpSpPr bwMode="auto">
            <a:xfrm rot="203311">
              <a:off x="2767" y="1443"/>
              <a:ext cx="544" cy="365"/>
              <a:chOff x="1888" y="3216"/>
              <a:chExt cx="848" cy="768"/>
            </a:xfrm>
          </p:grpSpPr>
          <p:grpSp>
            <p:nvGrpSpPr>
              <p:cNvPr id="28174" name="Group 33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48" name="Freeform 33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49" name="Freeform 34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50" name="Freeform 34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46" name="Line 34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47" name="Line 34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75" name="Group 344"/>
            <p:cNvGrpSpPr>
              <a:grpSpLocks/>
            </p:cNvGrpSpPr>
            <p:nvPr/>
          </p:nvGrpSpPr>
          <p:grpSpPr bwMode="auto">
            <a:xfrm rot="203311">
              <a:off x="3048" y="1553"/>
              <a:ext cx="545" cy="366"/>
              <a:chOff x="1888" y="3216"/>
              <a:chExt cx="848" cy="768"/>
            </a:xfrm>
          </p:grpSpPr>
          <p:grpSp>
            <p:nvGrpSpPr>
              <p:cNvPr id="28176" name="Group 34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42" name="Freeform 34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43" name="Freeform 34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44" name="Freeform 34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40" name="Line 34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41" name="Line 35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8178" name="Group 351"/>
          <p:cNvGrpSpPr>
            <a:grpSpLocks/>
          </p:cNvGrpSpPr>
          <p:nvPr/>
        </p:nvGrpSpPr>
        <p:grpSpPr bwMode="auto">
          <a:xfrm>
            <a:off x="2290763" y="2200275"/>
            <a:ext cx="2135187" cy="1266825"/>
            <a:chOff x="1443" y="1386"/>
            <a:chExt cx="1345" cy="798"/>
          </a:xfrm>
        </p:grpSpPr>
        <p:grpSp>
          <p:nvGrpSpPr>
            <p:cNvPr id="28179" name="Group 352"/>
            <p:cNvGrpSpPr>
              <a:grpSpLocks/>
            </p:cNvGrpSpPr>
            <p:nvPr/>
          </p:nvGrpSpPr>
          <p:grpSpPr bwMode="auto">
            <a:xfrm rot="203311">
              <a:off x="1964" y="1386"/>
              <a:ext cx="544" cy="365"/>
              <a:chOff x="1888" y="3216"/>
              <a:chExt cx="848" cy="768"/>
            </a:xfrm>
          </p:grpSpPr>
          <p:grpSp>
            <p:nvGrpSpPr>
              <p:cNvPr id="28180" name="Group 35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30" name="Freeform 35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31" name="Freeform 35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32" name="Freeform 35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28" name="Line 35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29" name="Line 35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81" name="Group 359"/>
            <p:cNvGrpSpPr>
              <a:grpSpLocks/>
            </p:cNvGrpSpPr>
            <p:nvPr/>
          </p:nvGrpSpPr>
          <p:grpSpPr bwMode="auto">
            <a:xfrm rot="203311">
              <a:off x="1706" y="1547"/>
              <a:ext cx="544" cy="366"/>
              <a:chOff x="1888" y="3216"/>
              <a:chExt cx="848" cy="768"/>
            </a:xfrm>
          </p:grpSpPr>
          <p:grpSp>
            <p:nvGrpSpPr>
              <p:cNvPr id="28182" name="Group 36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24" name="Freeform 36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25" name="Freeform 36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26" name="Freeform 36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22" name="Line 36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23" name="Line 36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83" name="Group 366"/>
            <p:cNvGrpSpPr>
              <a:grpSpLocks/>
            </p:cNvGrpSpPr>
            <p:nvPr/>
          </p:nvGrpSpPr>
          <p:grpSpPr bwMode="auto">
            <a:xfrm rot="203311">
              <a:off x="1443" y="1709"/>
              <a:ext cx="544" cy="365"/>
              <a:chOff x="1888" y="3216"/>
              <a:chExt cx="848" cy="768"/>
            </a:xfrm>
          </p:grpSpPr>
          <p:grpSp>
            <p:nvGrpSpPr>
              <p:cNvPr id="28184" name="Group 36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18" name="Freeform 36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19" name="Freeform 36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20" name="Freeform 37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16" name="Line 37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17" name="Line 37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85" name="Group 373"/>
            <p:cNvGrpSpPr>
              <a:grpSpLocks/>
            </p:cNvGrpSpPr>
            <p:nvPr/>
          </p:nvGrpSpPr>
          <p:grpSpPr bwMode="auto">
            <a:xfrm rot="203311">
              <a:off x="2244" y="1496"/>
              <a:ext cx="544" cy="365"/>
              <a:chOff x="1888" y="3216"/>
              <a:chExt cx="848" cy="768"/>
            </a:xfrm>
          </p:grpSpPr>
          <p:grpSp>
            <p:nvGrpSpPr>
              <p:cNvPr id="28186" name="Group 37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12" name="Freeform 37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13" name="Freeform 37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14" name="Freeform 37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10" name="Line 37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11" name="Line 37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87" name="Group 380"/>
            <p:cNvGrpSpPr>
              <a:grpSpLocks/>
            </p:cNvGrpSpPr>
            <p:nvPr/>
          </p:nvGrpSpPr>
          <p:grpSpPr bwMode="auto">
            <a:xfrm rot="203311">
              <a:off x="1986" y="1657"/>
              <a:ext cx="545" cy="366"/>
              <a:chOff x="1888" y="3216"/>
              <a:chExt cx="848" cy="768"/>
            </a:xfrm>
          </p:grpSpPr>
          <p:grpSp>
            <p:nvGrpSpPr>
              <p:cNvPr id="28188" name="Group 38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06" name="Freeform 38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07" name="Freeform 38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08" name="Freeform 38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504" name="Line 38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05" name="Line 38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189" name="Group 387"/>
            <p:cNvGrpSpPr>
              <a:grpSpLocks/>
            </p:cNvGrpSpPr>
            <p:nvPr/>
          </p:nvGrpSpPr>
          <p:grpSpPr bwMode="auto">
            <a:xfrm rot="203311">
              <a:off x="1723" y="1819"/>
              <a:ext cx="546" cy="365"/>
              <a:chOff x="1888" y="3216"/>
              <a:chExt cx="848" cy="768"/>
            </a:xfrm>
          </p:grpSpPr>
          <p:grpSp>
            <p:nvGrpSpPr>
              <p:cNvPr id="28190" name="Group 38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500" name="Freeform 38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01" name="Freeform 39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02" name="Freeform 39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98" name="Line 39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99" name="Line 39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8191" name="Group 394"/>
          <p:cNvGrpSpPr>
            <a:grpSpLocks/>
          </p:cNvGrpSpPr>
          <p:nvPr/>
        </p:nvGrpSpPr>
        <p:grpSpPr bwMode="auto">
          <a:xfrm>
            <a:off x="3149600" y="2547938"/>
            <a:ext cx="2136775" cy="1266825"/>
            <a:chOff x="1984" y="1605"/>
            <a:chExt cx="1346" cy="798"/>
          </a:xfrm>
        </p:grpSpPr>
        <p:grpSp>
          <p:nvGrpSpPr>
            <p:cNvPr id="12704" name="Group 395"/>
            <p:cNvGrpSpPr>
              <a:grpSpLocks/>
            </p:cNvGrpSpPr>
            <p:nvPr/>
          </p:nvGrpSpPr>
          <p:grpSpPr bwMode="auto">
            <a:xfrm rot="203311">
              <a:off x="2505" y="1605"/>
              <a:ext cx="544" cy="365"/>
              <a:chOff x="1888" y="3216"/>
              <a:chExt cx="848" cy="768"/>
            </a:xfrm>
          </p:grpSpPr>
          <p:grpSp>
            <p:nvGrpSpPr>
              <p:cNvPr id="12705" name="Group 39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88" name="Freeform 39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89" name="Freeform 39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90" name="Freeform 39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86" name="Line 40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87" name="Line 40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06" name="Group 402"/>
            <p:cNvGrpSpPr>
              <a:grpSpLocks/>
            </p:cNvGrpSpPr>
            <p:nvPr/>
          </p:nvGrpSpPr>
          <p:grpSpPr bwMode="auto">
            <a:xfrm rot="203311">
              <a:off x="2247" y="1766"/>
              <a:ext cx="544" cy="366"/>
              <a:chOff x="1888" y="3216"/>
              <a:chExt cx="848" cy="768"/>
            </a:xfrm>
          </p:grpSpPr>
          <p:grpSp>
            <p:nvGrpSpPr>
              <p:cNvPr id="12707" name="Group 40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82" name="Freeform 40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83" name="Freeform 40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84" name="Freeform 40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80" name="Line 40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81" name="Line 40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08" name="Group 409"/>
            <p:cNvGrpSpPr>
              <a:grpSpLocks/>
            </p:cNvGrpSpPr>
            <p:nvPr/>
          </p:nvGrpSpPr>
          <p:grpSpPr bwMode="auto">
            <a:xfrm rot="203311">
              <a:off x="1984" y="1928"/>
              <a:ext cx="544" cy="365"/>
              <a:chOff x="1888" y="3216"/>
              <a:chExt cx="848" cy="768"/>
            </a:xfrm>
          </p:grpSpPr>
          <p:grpSp>
            <p:nvGrpSpPr>
              <p:cNvPr id="12709" name="Group 41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76" name="Freeform 41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77" name="Freeform 41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78" name="Freeform 41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74" name="Line 41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75" name="Line 41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10" name="Group 416"/>
            <p:cNvGrpSpPr>
              <a:grpSpLocks/>
            </p:cNvGrpSpPr>
            <p:nvPr/>
          </p:nvGrpSpPr>
          <p:grpSpPr bwMode="auto">
            <a:xfrm rot="203311">
              <a:off x="2785" y="1715"/>
              <a:ext cx="545" cy="365"/>
              <a:chOff x="1888" y="3216"/>
              <a:chExt cx="848" cy="768"/>
            </a:xfrm>
          </p:grpSpPr>
          <p:grpSp>
            <p:nvGrpSpPr>
              <p:cNvPr id="12711" name="Group 41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70" name="Freeform 41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71" name="Freeform 41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72" name="Freeform 42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68" name="Line 42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69" name="Line 42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12" name="Group 423"/>
            <p:cNvGrpSpPr>
              <a:grpSpLocks/>
            </p:cNvGrpSpPr>
            <p:nvPr/>
          </p:nvGrpSpPr>
          <p:grpSpPr bwMode="auto">
            <a:xfrm rot="203311">
              <a:off x="2527" y="1877"/>
              <a:ext cx="545" cy="365"/>
              <a:chOff x="1888" y="3216"/>
              <a:chExt cx="848" cy="768"/>
            </a:xfrm>
          </p:grpSpPr>
          <p:grpSp>
            <p:nvGrpSpPr>
              <p:cNvPr id="12713" name="Group 42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64" name="Freeform 42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65" name="Freeform 42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66" name="Freeform 42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62" name="Line 42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63" name="Line 42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19" name="Group 430"/>
            <p:cNvGrpSpPr>
              <a:grpSpLocks/>
            </p:cNvGrpSpPr>
            <p:nvPr/>
          </p:nvGrpSpPr>
          <p:grpSpPr bwMode="auto">
            <a:xfrm rot="203311">
              <a:off x="2264" y="2038"/>
              <a:ext cx="545" cy="365"/>
              <a:chOff x="1888" y="3216"/>
              <a:chExt cx="848" cy="768"/>
            </a:xfrm>
          </p:grpSpPr>
          <p:grpSp>
            <p:nvGrpSpPr>
              <p:cNvPr id="12725" name="Group 43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58" name="Freeform 43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59" name="Freeform 43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60" name="Freeform 43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56" name="Line 43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57" name="Line 43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2731" name="Group 437"/>
          <p:cNvGrpSpPr>
            <a:grpSpLocks/>
          </p:cNvGrpSpPr>
          <p:nvPr/>
        </p:nvGrpSpPr>
        <p:grpSpPr bwMode="auto">
          <a:xfrm>
            <a:off x="1054100" y="2968625"/>
            <a:ext cx="2136775" cy="1268413"/>
            <a:chOff x="664" y="1870"/>
            <a:chExt cx="1346" cy="799"/>
          </a:xfrm>
        </p:grpSpPr>
        <p:grpSp>
          <p:nvGrpSpPr>
            <p:cNvPr id="12737" name="Group 438"/>
            <p:cNvGrpSpPr>
              <a:grpSpLocks/>
            </p:cNvGrpSpPr>
            <p:nvPr/>
          </p:nvGrpSpPr>
          <p:grpSpPr bwMode="auto">
            <a:xfrm rot="203311">
              <a:off x="1185" y="1870"/>
              <a:ext cx="544" cy="366"/>
              <a:chOff x="1888" y="3216"/>
              <a:chExt cx="848" cy="768"/>
            </a:xfrm>
          </p:grpSpPr>
          <p:grpSp>
            <p:nvGrpSpPr>
              <p:cNvPr id="12743" name="Group 43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46" name="Freeform 44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47" name="Freeform 44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48" name="Freeform 44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44" name="Line 44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45" name="Line 44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49" name="Group 445"/>
            <p:cNvGrpSpPr>
              <a:grpSpLocks/>
            </p:cNvGrpSpPr>
            <p:nvPr/>
          </p:nvGrpSpPr>
          <p:grpSpPr bwMode="auto">
            <a:xfrm rot="203311">
              <a:off x="1466" y="1981"/>
              <a:ext cx="544" cy="365"/>
              <a:chOff x="1888" y="3216"/>
              <a:chExt cx="848" cy="768"/>
            </a:xfrm>
          </p:grpSpPr>
          <p:grpSp>
            <p:nvGrpSpPr>
              <p:cNvPr id="12755" name="Group 44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40" name="Freeform 44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41" name="Freeform 44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42" name="Freeform 44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38" name="Line 45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9" name="Line 45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61" name="Group 452"/>
            <p:cNvGrpSpPr>
              <a:grpSpLocks/>
            </p:cNvGrpSpPr>
            <p:nvPr/>
          </p:nvGrpSpPr>
          <p:grpSpPr bwMode="auto">
            <a:xfrm rot="203311">
              <a:off x="927" y="2032"/>
              <a:ext cx="545" cy="366"/>
              <a:chOff x="1888" y="3216"/>
              <a:chExt cx="848" cy="768"/>
            </a:xfrm>
          </p:grpSpPr>
          <p:grpSp>
            <p:nvGrpSpPr>
              <p:cNvPr id="12767" name="Group 45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34" name="Freeform 45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35" name="Freeform 45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36" name="Freeform 45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32" name="Line 45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3" name="Line 45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73" name="Group 459"/>
            <p:cNvGrpSpPr>
              <a:grpSpLocks/>
            </p:cNvGrpSpPr>
            <p:nvPr/>
          </p:nvGrpSpPr>
          <p:grpSpPr bwMode="auto">
            <a:xfrm rot="203311">
              <a:off x="664" y="2194"/>
              <a:ext cx="545" cy="365"/>
              <a:chOff x="1888" y="3216"/>
              <a:chExt cx="848" cy="768"/>
            </a:xfrm>
          </p:grpSpPr>
          <p:grpSp>
            <p:nvGrpSpPr>
              <p:cNvPr id="12779" name="Group 46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28" name="Freeform 46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29" name="Freeform 46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30" name="Freeform 46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26" name="Line 46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27" name="Line 46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85" name="Group 466"/>
            <p:cNvGrpSpPr>
              <a:grpSpLocks/>
            </p:cNvGrpSpPr>
            <p:nvPr/>
          </p:nvGrpSpPr>
          <p:grpSpPr bwMode="auto">
            <a:xfrm rot="203311">
              <a:off x="1208" y="2142"/>
              <a:ext cx="544" cy="366"/>
              <a:chOff x="1888" y="3216"/>
              <a:chExt cx="848" cy="768"/>
            </a:xfrm>
          </p:grpSpPr>
          <p:grpSp>
            <p:nvGrpSpPr>
              <p:cNvPr id="12786" name="Group 46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22" name="Freeform 46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23" name="Freeform 46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24" name="Freeform 47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20" name="Line 47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21" name="Line 47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87" name="Group 473"/>
            <p:cNvGrpSpPr>
              <a:grpSpLocks/>
            </p:cNvGrpSpPr>
            <p:nvPr/>
          </p:nvGrpSpPr>
          <p:grpSpPr bwMode="auto">
            <a:xfrm rot="203311">
              <a:off x="945" y="2303"/>
              <a:ext cx="544" cy="366"/>
              <a:chOff x="1888" y="3216"/>
              <a:chExt cx="848" cy="768"/>
            </a:xfrm>
          </p:grpSpPr>
          <p:grpSp>
            <p:nvGrpSpPr>
              <p:cNvPr id="12788" name="Group 47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16" name="Freeform 47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17" name="Freeform 47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18" name="Freeform 47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14" name="Line 47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15" name="Line 47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2789" name="Group 480"/>
          <p:cNvGrpSpPr>
            <a:grpSpLocks/>
          </p:cNvGrpSpPr>
          <p:nvPr/>
        </p:nvGrpSpPr>
        <p:grpSpPr bwMode="auto">
          <a:xfrm>
            <a:off x="1914525" y="3316288"/>
            <a:ext cx="2135188" cy="1268412"/>
            <a:chOff x="1206" y="2089"/>
            <a:chExt cx="1345" cy="799"/>
          </a:xfrm>
        </p:grpSpPr>
        <p:grpSp>
          <p:nvGrpSpPr>
            <p:cNvPr id="12790" name="Group 481"/>
            <p:cNvGrpSpPr>
              <a:grpSpLocks/>
            </p:cNvGrpSpPr>
            <p:nvPr/>
          </p:nvGrpSpPr>
          <p:grpSpPr bwMode="auto">
            <a:xfrm rot="203311">
              <a:off x="1726" y="2089"/>
              <a:ext cx="545" cy="366"/>
              <a:chOff x="1888" y="3216"/>
              <a:chExt cx="848" cy="768"/>
            </a:xfrm>
          </p:grpSpPr>
          <p:grpSp>
            <p:nvGrpSpPr>
              <p:cNvPr id="12791" name="Group 48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404" name="Freeform 48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05" name="Freeform 48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06" name="Freeform 48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402" name="Line 48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03" name="Line 48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92" name="Group 488"/>
            <p:cNvGrpSpPr>
              <a:grpSpLocks/>
            </p:cNvGrpSpPr>
            <p:nvPr/>
          </p:nvGrpSpPr>
          <p:grpSpPr bwMode="auto">
            <a:xfrm rot="203311">
              <a:off x="2007" y="2200"/>
              <a:ext cx="544" cy="366"/>
              <a:chOff x="1888" y="3216"/>
              <a:chExt cx="848" cy="768"/>
            </a:xfrm>
          </p:grpSpPr>
          <p:grpSp>
            <p:nvGrpSpPr>
              <p:cNvPr id="12793" name="Group 48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398" name="Freeform 49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99" name="Freeform 49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00" name="Freeform 49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96" name="Line 49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7" name="Line 49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94" name="Group 495"/>
            <p:cNvGrpSpPr>
              <a:grpSpLocks/>
            </p:cNvGrpSpPr>
            <p:nvPr/>
          </p:nvGrpSpPr>
          <p:grpSpPr bwMode="auto">
            <a:xfrm rot="203311">
              <a:off x="1468" y="2252"/>
              <a:ext cx="545" cy="365"/>
              <a:chOff x="1888" y="3216"/>
              <a:chExt cx="848" cy="768"/>
            </a:xfrm>
          </p:grpSpPr>
          <p:grpSp>
            <p:nvGrpSpPr>
              <p:cNvPr id="12795" name="Group 49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392" name="Freeform 49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93" name="Freeform 49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94" name="Freeform 49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90" name="Line 50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1" name="Line 50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796" name="Group 502"/>
            <p:cNvGrpSpPr>
              <a:grpSpLocks/>
            </p:cNvGrpSpPr>
            <p:nvPr/>
          </p:nvGrpSpPr>
          <p:grpSpPr bwMode="auto">
            <a:xfrm rot="203311">
              <a:off x="1206" y="2413"/>
              <a:ext cx="544" cy="365"/>
              <a:chOff x="1888" y="3216"/>
              <a:chExt cx="848" cy="768"/>
            </a:xfrm>
          </p:grpSpPr>
          <p:grpSp>
            <p:nvGrpSpPr>
              <p:cNvPr id="12797" name="Group 50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386" name="Freeform 50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7" name="Freeform 50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8" name="Freeform 50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84" name="Line 50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5" name="Line 50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803" name="Group 509"/>
            <p:cNvGrpSpPr>
              <a:grpSpLocks/>
            </p:cNvGrpSpPr>
            <p:nvPr/>
          </p:nvGrpSpPr>
          <p:grpSpPr bwMode="auto">
            <a:xfrm rot="203311">
              <a:off x="1749" y="2362"/>
              <a:ext cx="545" cy="365"/>
              <a:chOff x="1888" y="3216"/>
              <a:chExt cx="848" cy="768"/>
            </a:xfrm>
          </p:grpSpPr>
          <p:grpSp>
            <p:nvGrpSpPr>
              <p:cNvPr id="12809" name="Group 51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380" name="Freeform 51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1" name="Freeform 51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2" name="Freeform 51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78" name="Line 51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79" name="Line 51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815" name="Group 516"/>
            <p:cNvGrpSpPr>
              <a:grpSpLocks/>
            </p:cNvGrpSpPr>
            <p:nvPr/>
          </p:nvGrpSpPr>
          <p:grpSpPr bwMode="auto">
            <a:xfrm rot="203311">
              <a:off x="1486" y="2523"/>
              <a:ext cx="544" cy="365"/>
              <a:chOff x="1888" y="3216"/>
              <a:chExt cx="848" cy="768"/>
            </a:xfrm>
          </p:grpSpPr>
          <p:grpSp>
            <p:nvGrpSpPr>
              <p:cNvPr id="12821" name="Group 51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12374" name="Freeform 51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75" name="Freeform 51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76" name="Freeform 52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72" name="Line 52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73" name="Line 52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2827" name="Group 523"/>
          <p:cNvGrpSpPr>
            <a:grpSpLocks/>
          </p:cNvGrpSpPr>
          <p:nvPr/>
        </p:nvGrpSpPr>
        <p:grpSpPr bwMode="auto">
          <a:xfrm>
            <a:off x="2816225" y="2254250"/>
            <a:ext cx="3025775" cy="1444625"/>
            <a:chOff x="1808" y="1664"/>
            <a:chExt cx="2688" cy="1440"/>
          </a:xfrm>
        </p:grpSpPr>
        <p:sp>
          <p:nvSpPr>
            <p:cNvPr id="12363" name="Line 524"/>
            <p:cNvSpPr>
              <a:spLocks noChangeShapeType="1"/>
            </p:cNvSpPr>
            <p:nvPr/>
          </p:nvSpPr>
          <p:spPr bwMode="auto">
            <a:xfrm>
              <a:off x="1808" y="2400"/>
              <a:ext cx="1536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4" name="Line 525"/>
            <p:cNvSpPr>
              <a:spLocks noChangeShapeType="1"/>
            </p:cNvSpPr>
            <p:nvPr/>
          </p:nvSpPr>
          <p:spPr bwMode="auto">
            <a:xfrm>
              <a:off x="2912" y="1664"/>
              <a:ext cx="1584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33" name="Group 526"/>
          <p:cNvGrpSpPr>
            <a:grpSpLocks/>
          </p:cNvGrpSpPr>
          <p:nvPr/>
        </p:nvGrpSpPr>
        <p:grpSpPr bwMode="auto">
          <a:xfrm>
            <a:off x="2308225" y="2203450"/>
            <a:ext cx="3025775" cy="1444625"/>
            <a:chOff x="1808" y="1664"/>
            <a:chExt cx="2688" cy="1440"/>
          </a:xfrm>
        </p:grpSpPr>
        <p:sp>
          <p:nvSpPr>
            <p:cNvPr id="12361" name="Line 527"/>
            <p:cNvSpPr>
              <a:spLocks noChangeShapeType="1"/>
            </p:cNvSpPr>
            <p:nvPr/>
          </p:nvSpPr>
          <p:spPr bwMode="auto">
            <a:xfrm>
              <a:off x="1808" y="2400"/>
              <a:ext cx="1536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2" name="Line 528"/>
            <p:cNvSpPr>
              <a:spLocks noChangeShapeType="1"/>
            </p:cNvSpPr>
            <p:nvPr/>
          </p:nvSpPr>
          <p:spPr bwMode="auto">
            <a:xfrm>
              <a:off x="2912" y="1664"/>
              <a:ext cx="1584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177" name="Line 529"/>
          <p:cNvSpPr>
            <a:spLocks noChangeShapeType="1"/>
          </p:cNvSpPr>
          <p:nvPr/>
        </p:nvSpPr>
        <p:spPr bwMode="auto">
          <a:xfrm flipH="1">
            <a:off x="1892300" y="1739900"/>
            <a:ext cx="3759200" cy="2336800"/>
          </a:xfrm>
          <a:prstGeom prst="line">
            <a:avLst/>
          </a:prstGeom>
          <a:noFill/>
          <a:ln w="7620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2839" name="Group 530"/>
          <p:cNvGrpSpPr>
            <a:grpSpLocks/>
          </p:cNvGrpSpPr>
          <p:nvPr/>
        </p:nvGrpSpPr>
        <p:grpSpPr bwMode="auto">
          <a:xfrm>
            <a:off x="0" y="0"/>
            <a:ext cx="4822825" cy="6858000"/>
            <a:chOff x="0" y="0"/>
            <a:chExt cx="3038" cy="4320"/>
          </a:xfrm>
        </p:grpSpPr>
        <p:pic>
          <p:nvPicPr>
            <p:cNvPr id="12355" name="Picture 531" descr="boy4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60" y="0"/>
              <a:ext cx="622" cy="1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56" name="Picture 532" descr="girl4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1100"/>
              <a:ext cx="559" cy="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57" name="Picture 533" descr="girl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2253"/>
              <a:ext cx="625" cy="1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58" name="Picture 534" descr="girl5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441"/>
              <a:ext cx="601" cy="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59" name="Picture 535" descr="girl4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32" y="3404"/>
              <a:ext cx="559" cy="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60" name="Picture 536" descr="boy4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416" y="3296"/>
              <a:ext cx="622" cy="1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845" name="Group 561"/>
          <p:cNvGrpSpPr>
            <a:grpSpLocks/>
          </p:cNvGrpSpPr>
          <p:nvPr/>
        </p:nvGrpSpPr>
        <p:grpSpPr bwMode="auto">
          <a:xfrm>
            <a:off x="6948488" y="188913"/>
            <a:ext cx="647700" cy="1439862"/>
            <a:chOff x="4286" y="164"/>
            <a:chExt cx="408" cy="907"/>
          </a:xfrm>
        </p:grpSpPr>
        <p:sp>
          <p:nvSpPr>
            <p:cNvPr id="12352" name="WordArt 548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53" name="WordArt 549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12354" name="Line 550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51" name="Group 562"/>
          <p:cNvGrpSpPr>
            <a:grpSpLocks/>
          </p:cNvGrpSpPr>
          <p:nvPr/>
        </p:nvGrpSpPr>
        <p:grpSpPr bwMode="auto">
          <a:xfrm>
            <a:off x="7019925" y="1773238"/>
            <a:ext cx="647700" cy="1439862"/>
            <a:chOff x="4286" y="164"/>
            <a:chExt cx="408" cy="907"/>
          </a:xfrm>
        </p:grpSpPr>
        <p:sp>
          <p:nvSpPr>
            <p:cNvPr id="12349" name="WordArt 563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50" name="WordArt 564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12351" name="Line 565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57" name="Group 566"/>
          <p:cNvGrpSpPr>
            <a:grpSpLocks/>
          </p:cNvGrpSpPr>
          <p:nvPr/>
        </p:nvGrpSpPr>
        <p:grpSpPr bwMode="auto">
          <a:xfrm>
            <a:off x="7092950" y="3357563"/>
            <a:ext cx="647700" cy="1439862"/>
            <a:chOff x="4286" y="164"/>
            <a:chExt cx="408" cy="907"/>
          </a:xfrm>
        </p:grpSpPr>
        <p:sp>
          <p:nvSpPr>
            <p:cNvPr id="12346" name="WordArt 567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47" name="WordArt 568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12348" name="Line 569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63" name="Group 570"/>
          <p:cNvGrpSpPr>
            <a:grpSpLocks/>
          </p:cNvGrpSpPr>
          <p:nvPr/>
        </p:nvGrpSpPr>
        <p:grpSpPr bwMode="auto">
          <a:xfrm>
            <a:off x="1187450" y="188913"/>
            <a:ext cx="647700" cy="1439862"/>
            <a:chOff x="4286" y="164"/>
            <a:chExt cx="408" cy="907"/>
          </a:xfrm>
        </p:grpSpPr>
        <p:sp>
          <p:nvSpPr>
            <p:cNvPr id="12343" name="WordArt 571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44" name="WordArt 572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2345" name="Line 573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69" name="Group 574"/>
          <p:cNvGrpSpPr>
            <a:grpSpLocks/>
          </p:cNvGrpSpPr>
          <p:nvPr/>
        </p:nvGrpSpPr>
        <p:grpSpPr bwMode="auto">
          <a:xfrm>
            <a:off x="971550" y="1700213"/>
            <a:ext cx="647700" cy="1439862"/>
            <a:chOff x="4286" y="164"/>
            <a:chExt cx="408" cy="907"/>
          </a:xfrm>
        </p:grpSpPr>
        <p:sp>
          <p:nvSpPr>
            <p:cNvPr id="12340" name="WordArt 575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41" name="WordArt 576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2342" name="Line 577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70" name="Group 578"/>
          <p:cNvGrpSpPr>
            <a:grpSpLocks/>
          </p:cNvGrpSpPr>
          <p:nvPr/>
        </p:nvGrpSpPr>
        <p:grpSpPr bwMode="auto">
          <a:xfrm>
            <a:off x="827088" y="3716338"/>
            <a:ext cx="647700" cy="1439862"/>
            <a:chOff x="4286" y="164"/>
            <a:chExt cx="408" cy="907"/>
          </a:xfrm>
        </p:grpSpPr>
        <p:sp>
          <p:nvSpPr>
            <p:cNvPr id="12337" name="WordArt 579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38" name="WordArt 580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2339" name="Line 581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71" name="Group 582"/>
          <p:cNvGrpSpPr>
            <a:grpSpLocks/>
          </p:cNvGrpSpPr>
          <p:nvPr/>
        </p:nvGrpSpPr>
        <p:grpSpPr bwMode="auto">
          <a:xfrm>
            <a:off x="971550" y="5418138"/>
            <a:ext cx="647700" cy="1439862"/>
            <a:chOff x="4286" y="164"/>
            <a:chExt cx="408" cy="907"/>
          </a:xfrm>
        </p:grpSpPr>
        <p:sp>
          <p:nvSpPr>
            <p:cNvPr id="12334" name="WordArt 583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35" name="WordArt 584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2336" name="Line 585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72" name="Group 586"/>
          <p:cNvGrpSpPr>
            <a:grpSpLocks/>
          </p:cNvGrpSpPr>
          <p:nvPr/>
        </p:nvGrpSpPr>
        <p:grpSpPr bwMode="auto">
          <a:xfrm>
            <a:off x="3059113" y="5418138"/>
            <a:ext cx="647700" cy="1439862"/>
            <a:chOff x="4286" y="164"/>
            <a:chExt cx="408" cy="907"/>
          </a:xfrm>
        </p:grpSpPr>
        <p:sp>
          <p:nvSpPr>
            <p:cNvPr id="12331" name="WordArt 587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32" name="WordArt 588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2333" name="Line 589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73" name="Group 590"/>
          <p:cNvGrpSpPr>
            <a:grpSpLocks/>
          </p:cNvGrpSpPr>
          <p:nvPr/>
        </p:nvGrpSpPr>
        <p:grpSpPr bwMode="auto">
          <a:xfrm>
            <a:off x="4932363" y="5418138"/>
            <a:ext cx="647700" cy="1439862"/>
            <a:chOff x="4286" y="164"/>
            <a:chExt cx="408" cy="907"/>
          </a:xfrm>
        </p:grpSpPr>
        <p:sp>
          <p:nvSpPr>
            <p:cNvPr id="12328" name="WordArt 591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29" name="WordArt 592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2330" name="Line 593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74" name="Group 594"/>
          <p:cNvGrpSpPr>
            <a:grpSpLocks/>
          </p:cNvGrpSpPr>
          <p:nvPr/>
        </p:nvGrpSpPr>
        <p:grpSpPr bwMode="auto">
          <a:xfrm>
            <a:off x="2411413" y="1773238"/>
            <a:ext cx="1152525" cy="2016125"/>
            <a:chOff x="4286" y="164"/>
            <a:chExt cx="408" cy="907"/>
          </a:xfrm>
        </p:grpSpPr>
        <p:sp>
          <p:nvSpPr>
            <p:cNvPr id="12325" name="WordArt 595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26" name="WordArt 596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2327" name="Line 597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75" name="Group 598"/>
          <p:cNvGrpSpPr>
            <a:grpSpLocks/>
          </p:cNvGrpSpPr>
          <p:nvPr/>
        </p:nvGrpSpPr>
        <p:grpSpPr bwMode="auto">
          <a:xfrm>
            <a:off x="4787900" y="1773238"/>
            <a:ext cx="1008063" cy="2016125"/>
            <a:chOff x="4286" y="164"/>
            <a:chExt cx="408" cy="907"/>
          </a:xfrm>
        </p:grpSpPr>
        <p:sp>
          <p:nvSpPr>
            <p:cNvPr id="12322" name="WordArt 599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2323" name="WordArt 600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12324" name="Line 601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76" name="Group 602"/>
          <p:cNvGrpSpPr>
            <a:grpSpLocks/>
          </p:cNvGrpSpPr>
          <p:nvPr/>
        </p:nvGrpSpPr>
        <p:grpSpPr bwMode="auto">
          <a:xfrm rot="10636093" flipH="1">
            <a:off x="3779838" y="2276475"/>
            <a:ext cx="935037" cy="936625"/>
            <a:chOff x="2290" y="1797"/>
            <a:chExt cx="862" cy="1407"/>
          </a:xfrm>
        </p:grpSpPr>
        <p:sp>
          <p:nvSpPr>
            <p:cNvPr id="12320" name="Line 603"/>
            <p:cNvSpPr>
              <a:spLocks noChangeShapeType="1"/>
            </p:cNvSpPr>
            <p:nvPr/>
          </p:nvSpPr>
          <p:spPr bwMode="auto">
            <a:xfrm>
              <a:off x="2290" y="2523"/>
              <a:ext cx="862" cy="681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1" name="Line 604"/>
            <p:cNvSpPr>
              <a:spLocks noChangeShapeType="1"/>
            </p:cNvSpPr>
            <p:nvPr/>
          </p:nvSpPr>
          <p:spPr bwMode="auto">
            <a:xfrm flipV="1">
              <a:off x="2290" y="1797"/>
              <a:ext cx="862" cy="726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13055 -0.144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7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0.44167 0.137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L -0.175 0.2851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27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14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-0.07222 0.07408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27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3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16945 -0.0555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8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-2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-0.10277 0.39259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8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196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7 L -0.00278 0.50741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8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5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-0.29444 -0.1777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26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8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2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2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2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2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2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2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2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77" grpId="0" animBg="1"/>
      <p:bldP spid="2817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noFill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Сравни дроби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44" name="Содержимое 2"/>
          <p:cNvSpPr>
            <a:spLocks noGrp="1"/>
          </p:cNvSpPr>
          <p:nvPr>
            <p:ph idx="1"/>
          </p:nvPr>
        </p:nvSpPr>
        <p:spPr>
          <a:xfrm>
            <a:off x="500063" y="1000125"/>
            <a:ext cx="8229600" cy="5214938"/>
          </a:xfrm>
        </p:spPr>
        <p:txBody>
          <a:bodyPr/>
          <a:lstStyle/>
          <a:p>
            <a:pPr>
              <a:buClr>
                <a:srgbClr val="008000"/>
              </a:buClr>
              <a:buSzPct val="200000"/>
              <a:buNone/>
            </a:pPr>
            <a:endParaRPr lang="ru-RU" sz="2800" dirty="0" smtClean="0"/>
          </a:p>
          <a:p>
            <a:pPr>
              <a:buClr>
                <a:srgbClr val="008000"/>
              </a:buClr>
              <a:buSzPct val="200000"/>
              <a:buFont typeface="Arial" charset="0"/>
              <a:buNone/>
            </a:pPr>
            <a:r>
              <a:rPr lang="ru-RU" sz="2800" dirty="0" smtClean="0"/>
              <a:t>            </a:t>
            </a:r>
          </a:p>
          <a:p>
            <a:pPr>
              <a:buClr>
                <a:srgbClr val="008000"/>
              </a:buClr>
              <a:buSzPct val="200000"/>
              <a:buFont typeface="Arial" charset="0"/>
              <a:buNone/>
            </a:pPr>
            <a:r>
              <a:rPr lang="ru-RU" sz="2800" dirty="0" smtClean="0"/>
              <a:t>               </a:t>
            </a:r>
          </a:p>
          <a:p>
            <a:pPr>
              <a:buClr>
                <a:srgbClr val="008000"/>
              </a:buClr>
              <a:buSzPct val="200000"/>
              <a:buFont typeface="Arial" charset="0"/>
              <a:buNone/>
            </a:pPr>
            <a:endParaRPr lang="ru-RU" sz="2800" dirty="0" smtClean="0"/>
          </a:p>
        </p:txBody>
      </p:sp>
      <p:graphicFrame>
        <p:nvGraphicFramePr>
          <p:cNvPr id="1031" name="Object 14"/>
          <p:cNvGraphicFramePr>
            <a:graphicFrameLocks noChangeAspect="1"/>
          </p:cNvGraphicFramePr>
          <p:nvPr/>
        </p:nvGraphicFramePr>
        <p:xfrm>
          <a:off x="611980" y="1214422"/>
          <a:ext cx="677043" cy="1428760"/>
        </p:xfrm>
        <a:graphic>
          <a:graphicData uri="http://schemas.openxmlformats.org/presentationml/2006/ole">
            <p:oleObj spid="_x0000_s3079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1032" name="Object 15"/>
          <p:cNvGraphicFramePr>
            <a:graphicFrameLocks noChangeAspect="1"/>
          </p:cNvGraphicFramePr>
          <p:nvPr/>
        </p:nvGraphicFramePr>
        <p:xfrm>
          <a:off x="1643042" y="1214423"/>
          <a:ext cx="627831" cy="1428760"/>
        </p:xfrm>
        <a:graphic>
          <a:graphicData uri="http://schemas.openxmlformats.org/presentationml/2006/ole">
            <p:oleObj spid="_x0000_s3080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1033" name="Object 16"/>
          <p:cNvGraphicFramePr>
            <a:graphicFrameLocks noChangeAspect="1"/>
          </p:cNvGraphicFramePr>
          <p:nvPr/>
        </p:nvGraphicFramePr>
        <p:xfrm>
          <a:off x="1357290" y="2714620"/>
          <a:ext cx="609339" cy="1285884"/>
        </p:xfrm>
        <a:graphic>
          <a:graphicData uri="http://schemas.openxmlformats.org/presentationml/2006/ole">
            <p:oleObj spid="_x0000_s3081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1034" name="Object 17"/>
          <p:cNvGraphicFramePr>
            <a:graphicFrameLocks noChangeAspect="1"/>
          </p:cNvGraphicFramePr>
          <p:nvPr/>
        </p:nvGraphicFramePr>
        <p:xfrm>
          <a:off x="2285984" y="2714620"/>
          <a:ext cx="591168" cy="1357322"/>
        </p:xfrm>
        <a:graphic>
          <a:graphicData uri="http://schemas.openxmlformats.org/presentationml/2006/ole">
            <p:oleObj spid="_x0000_s3082" name="Формула" r:id="rId6" imgW="139680" imgH="393480" progId="Equation.3">
              <p:embed/>
            </p:oleObj>
          </a:graphicData>
        </a:graphic>
      </p:graphicFrame>
      <p:graphicFrame>
        <p:nvGraphicFramePr>
          <p:cNvPr id="1035" name="Object 18"/>
          <p:cNvGraphicFramePr>
            <a:graphicFrameLocks noChangeAspect="1"/>
          </p:cNvGraphicFramePr>
          <p:nvPr/>
        </p:nvGraphicFramePr>
        <p:xfrm>
          <a:off x="2000232" y="4286256"/>
          <a:ext cx="574676" cy="1212735"/>
        </p:xfrm>
        <a:graphic>
          <a:graphicData uri="http://schemas.openxmlformats.org/presentationml/2006/ole">
            <p:oleObj spid="_x0000_s3083" name="Формула" r:id="rId7" imgW="152280" imgH="393480" progId="Equation.3">
              <p:embed/>
            </p:oleObj>
          </a:graphicData>
        </a:graphic>
      </p:graphicFrame>
      <p:graphicFrame>
        <p:nvGraphicFramePr>
          <p:cNvPr id="1036" name="Object 19"/>
          <p:cNvGraphicFramePr>
            <a:graphicFrameLocks noChangeAspect="1"/>
          </p:cNvGraphicFramePr>
          <p:nvPr/>
        </p:nvGraphicFramePr>
        <p:xfrm>
          <a:off x="3071802" y="4286256"/>
          <a:ext cx="785818" cy="1242588"/>
        </p:xfrm>
        <a:graphic>
          <a:graphicData uri="http://schemas.openxmlformats.org/presentationml/2006/ole">
            <p:oleObj spid="_x0000_s3084" name="Формула" r:id="rId8" imgW="203040" imgH="393480" progId="Equation.3">
              <p:embed/>
            </p:oleObj>
          </a:graphicData>
        </a:graphic>
      </p:graphicFrame>
      <p:graphicFrame>
        <p:nvGraphicFramePr>
          <p:cNvPr id="1037" name="Object 20"/>
          <p:cNvGraphicFramePr>
            <a:graphicFrameLocks noChangeAspect="1"/>
          </p:cNvGraphicFramePr>
          <p:nvPr/>
        </p:nvGraphicFramePr>
        <p:xfrm>
          <a:off x="6929454" y="4357694"/>
          <a:ext cx="574676" cy="1212735"/>
        </p:xfrm>
        <a:graphic>
          <a:graphicData uri="http://schemas.openxmlformats.org/presentationml/2006/ole">
            <p:oleObj spid="_x0000_s3085" name="Формула" r:id="rId9" imgW="152280" imgH="393480" progId="Equation.3">
              <p:embed/>
            </p:oleObj>
          </a:graphicData>
        </a:graphic>
      </p:graphicFrame>
      <p:graphicFrame>
        <p:nvGraphicFramePr>
          <p:cNvPr id="1038" name="Object 21"/>
          <p:cNvGraphicFramePr>
            <a:graphicFrameLocks noChangeAspect="1"/>
          </p:cNvGraphicFramePr>
          <p:nvPr/>
        </p:nvGraphicFramePr>
        <p:xfrm>
          <a:off x="4286248" y="1222424"/>
          <a:ext cx="682627" cy="1403290"/>
        </p:xfrm>
        <a:graphic>
          <a:graphicData uri="http://schemas.openxmlformats.org/presentationml/2006/ole">
            <p:oleObj spid="_x0000_s3086" name="Формула" r:id="rId10" imgW="139680" imgH="393480" progId="Equation.3">
              <p:embed/>
            </p:oleObj>
          </a:graphicData>
        </a:graphic>
      </p:graphicFrame>
      <p:graphicFrame>
        <p:nvGraphicFramePr>
          <p:cNvPr id="1039" name="Object 22"/>
          <p:cNvGraphicFramePr>
            <a:graphicFrameLocks noChangeAspect="1"/>
          </p:cNvGraphicFramePr>
          <p:nvPr/>
        </p:nvGraphicFramePr>
        <p:xfrm>
          <a:off x="5429256" y="1268916"/>
          <a:ext cx="642942" cy="1356797"/>
        </p:xfrm>
        <a:graphic>
          <a:graphicData uri="http://schemas.openxmlformats.org/presentationml/2006/ole">
            <p:oleObj spid="_x0000_s3087" name="Формула" r:id="rId11" imgW="152280" imgH="393480" progId="Equation.3">
              <p:embed/>
            </p:oleObj>
          </a:graphicData>
        </a:graphic>
      </p:graphicFrame>
      <p:graphicFrame>
        <p:nvGraphicFramePr>
          <p:cNvPr id="1040" name="Object 23"/>
          <p:cNvGraphicFramePr>
            <a:graphicFrameLocks noChangeAspect="1"/>
          </p:cNvGraphicFramePr>
          <p:nvPr/>
        </p:nvGraphicFramePr>
        <p:xfrm>
          <a:off x="5000628" y="2714620"/>
          <a:ext cx="646114" cy="1363491"/>
        </p:xfrm>
        <a:graphic>
          <a:graphicData uri="http://schemas.openxmlformats.org/presentationml/2006/ole">
            <p:oleObj spid="_x0000_s3088" name="Формула" r:id="rId12" imgW="152280" imgH="393480" progId="Equation.3">
              <p:embed/>
            </p:oleObj>
          </a:graphicData>
        </a:graphic>
      </p:graphicFrame>
      <p:graphicFrame>
        <p:nvGraphicFramePr>
          <p:cNvPr id="1041" name="Object 24"/>
          <p:cNvGraphicFramePr>
            <a:graphicFrameLocks noChangeAspect="1"/>
          </p:cNvGraphicFramePr>
          <p:nvPr/>
        </p:nvGraphicFramePr>
        <p:xfrm>
          <a:off x="6143636" y="2714620"/>
          <a:ext cx="858377" cy="1357322"/>
        </p:xfrm>
        <a:graphic>
          <a:graphicData uri="http://schemas.openxmlformats.org/presentationml/2006/ole">
            <p:oleObj spid="_x0000_s3089" name="Формула" r:id="rId13" imgW="203040" imgH="393480" progId="Equation.3">
              <p:embed/>
            </p:oleObj>
          </a:graphicData>
        </a:graphic>
      </p:graphicFrame>
      <p:graphicFrame>
        <p:nvGraphicFramePr>
          <p:cNvPr id="1042" name="Object 25"/>
          <p:cNvGraphicFramePr>
            <a:graphicFrameLocks noChangeAspect="1"/>
          </p:cNvGraphicFramePr>
          <p:nvPr/>
        </p:nvGraphicFramePr>
        <p:xfrm>
          <a:off x="5857884" y="4357694"/>
          <a:ext cx="571504" cy="1312173"/>
        </p:xfrm>
        <a:graphic>
          <a:graphicData uri="http://schemas.openxmlformats.org/presentationml/2006/ole">
            <p:oleObj spid="_x0000_s3090" name="Формула" r:id="rId14" imgW="139680" imgH="393480" progId="Equation.3">
              <p:embed/>
            </p:oleObj>
          </a:graphicData>
        </a:graphic>
      </p:graphicFrame>
      <p:sp>
        <p:nvSpPr>
          <p:cNvPr id="1056" name="Прямоугольник 52"/>
          <p:cNvSpPr>
            <a:spLocks noChangeArrowheads="1"/>
          </p:cNvSpPr>
          <p:nvPr/>
        </p:nvSpPr>
        <p:spPr bwMode="auto">
          <a:xfrm>
            <a:off x="1285852" y="1785926"/>
            <a:ext cx="363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*</a:t>
            </a:r>
          </a:p>
        </p:txBody>
      </p:sp>
      <p:sp>
        <p:nvSpPr>
          <p:cNvPr id="1057" name="Прямоугольник 53"/>
          <p:cNvSpPr>
            <a:spLocks noChangeArrowheads="1"/>
          </p:cNvSpPr>
          <p:nvPr/>
        </p:nvSpPr>
        <p:spPr bwMode="auto">
          <a:xfrm>
            <a:off x="1928794" y="3286124"/>
            <a:ext cx="363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*</a:t>
            </a:r>
          </a:p>
        </p:txBody>
      </p:sp>
      <p:sp>
        <p:nvSpPr>
          <p:cNvPr id="1058" name="Прямоугольник 54"/>
          <p:cNvSpPr>
            <a:spLocks noChangeArrowheads="1"/>
          </p:cNvSpPr>
          <p:nvPr/>
        </p:nvSpPr>
        <p:spPr bwMode="auto">
          <a:xfrm>
            <a:off x="2571736" y="4714884"/>
            <a:ext cx="363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*</a:t>
            </a:r>
          </a:p>
        </p:txBody>
      </p:sp>
      <p:sp>
        <p:nvSpPr>
          <p:cNvPr id="1059" name="Прямоугольник 55"/>
          <p:cNvSpPr>
            <a:spLocks noChangeArrowheads="1"/>
          </p:cNvSpPr>
          <p:nvPr/>
        </p:nvSpPr>
        <p:spPr bwMode="auto">
          <a:xfrm>
            <a:off x="5000628" y="1785926"/>
            <a:ext cx="363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*</a:t>
            </a:r>
          </a:p>
        </p:txBody>
      </p:sp>
      <p:sp>
        <p:nvSpPr>
          <p:cNvPr id="1060" name="Прямоугольник 56"/>
          <p:cNvSpPr>
            <a:spLocks noChangeArrowheads="1"/>
          </p:cNvSpPr>
          <p:nvPr/>
        </p:nvSpPr>
        <p:spPr bwMode="auto">
          <a:xfrm>
            <a:off x="5715008" y="3286124"/>
            <a:ext cx="2143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*</a:t>
            </a:r>
          </a:p>
        </p:txBody>
      </p:sp>
      <p:sp>
        <p:nvSpPr>
          <p:cNvPr id="1061" name="Прямоугольник 57"/>
          <p:cNvSpPr>
            <a:spLocks noChangeArrowheads="1"/>
          </p:cNvSpPr>
          <p:nvPr/>
        </p:nvSpPr>
        <p:spPr bwMode="auto">
          <a:xfrm>
            <a:off x="6500826" y="4714884"/>
            <a:ext cx="363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*</a:t>
            </a:r>
          </a:p>
        </p:txBody>
      </p:sp>
      <p:sp>
        <p:nvSpPr>
          <p:cNvPr id="59" name="Прямоугольник 58"/>
          <p:cNvSpPr>
            <a:spLocks noChangeArrowheads="1"/>
          </p:cNvSpPr>
          <p:nvPr/>
        </p:nvSpPr>
        <p:spPr bwMode="auto">
          <a:xfrm>
            <a:off x="1285852" y="1714488"/>
            <a:ext cx="428628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60" name="Прямоугольник 59"/>
          <p:cNvSpPr>
            <a:spLocks noChangeArrowheads="1"/>
          </p:cNvSpPr>
          <p:nvPr/>
        </p:nvSpPr>
        <p:spPr bwMode="auto">
          <a:xfrm>
            <a:off x="2571736" y="4643446"/>
            <a:ext cx="3873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61" name="Прямоугольник 60"/>
          <p:cNvSpPr>
            <a:spLocks noChangeArrowheads="1"/>
          </p:cNvSpPr>
          <p:nvPr/>
        </p:nvSpPr>
        <p:spPr bwMode="auto">
          <a:xfrm>
            <a:off x="4929190" y="1714488"/>
            <a:ext cx="458788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62" name="Прямоугольник 61"/>
          <p:cNvSpPr>
            <a:spLocks noChangeArrowheads="1"/>
          </p:cNvSpPr>
          <p:nvPr/>
        </p:nvSpPr>
        <p:spPr bwMode="auto">
          <a:xfrm>
            <a:off x="5643570" y="3214686"/>
            <a:ext cx="500066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63" name="Прямоугольник 62"/>
          <p:cNvSpPr>
            <a:spLocks noChangeArrowheads="1"/>
          </p:cNvSpPr>
          <p:nvPr/>
        </p:nvSpPr>
        <p:spPr bwMode="auto">
          <a:xfrm>
            <a:off x="6429388" y="4714884"/>
            <a:ext cx="458788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64" name="Прямоугольник 63"/>
          <p:cNvSpPr>
            <a:spLocks noChangeArrowheads="1"/>
          </p:cNvSpPr>
          <p:nvPr/>
        </p:nvSpPr>
        <p:spPr bwMode="auto">
          <a:xfrm>
            <a:off x="1857356" y="3214686"/>
            <a:ext cx="500066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28694"/>
          </a:xfrm>
          <a:noFill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Найдите </a:t>
            </a:r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долю от числа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33" name="Содержимое 2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714375"/>
          </a:xfrm>
        </p:spPr>
        <p:txBody>
          <a:bodyPr/>
          <a:lstStyle/>
          <a:p>
            <a:pPr>
              <a:buClr>
                <a:srgbClr val="008000"/>
              </a:buClr>
              <a:buSzPct val="200000"/>
            </a:pPr>
            <a:endParaRPr lang="ru-RU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42938" y="1857375"/>
          <a:ext cx="576262" cy="1098550"/>
        </p:xfrm>
        <a:graphic>
          <a:graphicData uri="http://schemas.openxmlformats.org/presentationml/2006/ole">
            <p:oleObj spid="_x0000_s2050" name="Формула" r:id="rId3" imgW="152280" imgH="393480" progId="Equation.3">
              <p:embed/>
            </p:oleObj>
          </a:graphicData>
        </a:graphic>
      </p:graphicFrame>
      <p:sp>
        <p:nvSpPr>
          <p:cNvPr id="1034" name="TextBox 4"/>
          <p:cNvSpPr txBox="1">
            <a:spLocks noChangeArrowheads="1"/>
          </p:cNvSpPr>
          <p:nvPr/>
        </p:nvSpPr>
        <p:spPr bwMode="auto">
          <a:xfrm>
            <a:off x="1285875" y="2143125"/>
            <a:ext cx="1054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 10: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00313" y="2143125"/>
            <a:ext cx="1517650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10 : 2 = 5</a:t>
            </a:r>
            <a:endParaRPr lang="ru-RU" sz="2800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0" y="2901950"/>
          <a:ext cx="528638" cy="1098550"/>
        </p:xfrm>
        <a:graphic>
          <a:graphicData uri="http://schemas.openxmlformats.org/presentationml/2006/ole">
            <p:oleObj spid="_x0000_s2051" name="Формула" r:id="rId4" imgW="139680" imgH="393480" progId="Equation.3">
              <p:embed/>
            </p:oleObj>
          </a:graphicData>
        </a:graphic>
      </p:graphicFrame>
      <p:sp>
        <p:nvSpPr>
          <p:cNvPr id="1036" name="TextBox 7"/>
          <p:cNvSpPr txBox="1">
            <a:spLocks noChangeArrowheads="1"/>
          </p:cNvSpPr>
          <p:nvPr/>
        </p:nvSpPr>
        <p:spPr bwMode="auto">
          <a:xfrm>
            <a:off x="1285875" y="3187700"/>
            <a:ext cx="1054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 27: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00313" y="3187700"/>
            <a:ext cx="1517650" cy="5222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27 : 3 = 9</a:t>
            </a:r>
            <a:endParaRPr lang="ru-RU" sz="2800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66750" y="3902075"/>
          <a:ext cx="528638" cy="1098550"/>
        </p:xfrm>
        <a:graphic>
          <a:graphicData uri="http://schemas.openxmlformats.org/presentationml/2006/ole">
            <p:oleObj spid="_x0000_s2052" name="Формула" r:id="rId5" imgW="139680" imgH="393480" progId="Equation.3">
              <p:embed/>
            </p:oleObj>
          </a:graphicData>
        </a:graphic>
      </p:graphicFrame>
      <p:sp>
        <p:nvSpPr>
          <p:cNvPr id="1038" name="TextBox 10"/>
          <p:cNvSpPr txBox="1">
            <a:spLocks noChangeArrowheads="1"/>
          </p:cNvSpPr>
          <p:nvPr/>
        </p:nvSpPr>
        <p:spPr bwMode="auto">
          <a:xfrm>
            <a:off x="1285875" y="4187825"/>
            <a:ext cx="1054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 50: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00313" y="4187825"/>
            <a:ext cx="1701800" cy="5222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50 : 5 = 10</a:t>
            </a:r>
            <a:endParaRPr lang="ru-RU" sz="2800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197475" y="1857375"/>
          <a:ext cx="576263" cy="1098550"/>
        </p:xfrm>
        <a:graphic>
          <a:graphicData uri="http://schemas.openxmlformats.org/presentationml/2006/ole">
            <p:oleObj spid="_x0000_s2053" name="Формула" r:id="rId6" imgW="152280" imgH="393480" progId="Equation.3">
              <p:embed/>
            </p:oleObj>
          </a:graphicData>
        </a:graphic>
      </p:graphicFrame>
      <p:sp>
        <p:nvSpPr>
          <p:cNvPr id="1040" name="TextBox 13"/>
          <p:cNvSpPr txBox="1">
            <a:spLocks noChangeArrowheads="1"/>
          </p:cNvSpPr>
          <p:nvPr/>
        </p:nvSpPr>
        <p:spPr bwMode="auto">
          <a:xfrm>
            <a:off x="5840413" y="2143125"/>
            <a:ext cx="1054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 84: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54850" y="2143125"/>
            <a:ext cx="1700213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84 : 7 = 12</a:t>
            </a:r>
            <a:endParaRPr lang="ru-RU" sz="2800" dirty="0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197475" y="2901950"/>
          <a:ext cx="576263" cy="1098550"/>
        </p:xfrm>
        <a:graphic>
          <a:graphicData uri="http://schemas.openxmlformats.org/presentationml/2006/ole">
            <p:oleObj spid="_x0000_s2054" name="Формула" r:id="rId7" imgW="152280" imgH="393480" progId="Equation.3">
              <p:embed/>
            </p:oleObj>
          </a:graphicData>
        </a:graphic>
      </p:graphicFrame>
      <p:sp>
        <p:nvSpPr>
          <p:cNvPr id="1042" name="TextBox 16"/>
          <p:cNvSpPr txBox="1">
            <a:spLocks noChangeArrowheads="1"/>
          </p:cNvSpPr>
          <p:nvPr/>
        </p:nvSpPr>
        <p:spPr bwMode="auto">
          <a:xfrm>
            <a:off x="5840413" y="3187700"/>
            <a:ext cx="1054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 30: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54850" y="3187700"/>
            <a:ext cx="1700213" cy="5222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30 : 2 = 15</a:t>
            </a:r>
            <a:endParaRPr lang="ru-RU" sz="2800" dirty="0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5102225" y="3929063"/>
          <a:ext cx="768350" cy="1098550"/>
        </p:xfrm>
        <a:graphic>
          <a:graphicData uri="http://schemas.openxmlformats.org/presentationml/2006/ole">
            <p:oleObj spid="_x0000_s2055" name="Формула" r:id="rId8" imgW="203040" imgH="393480" progId="Equation.3">
              <p:embed/>
            </p:oleObj>
          </a:graphicData>
        </a:graphic>
      </p:graphicFrame>
      <p:sp>
        <p:nvSpPr>
          <p:cNvPr id="1044" name="TextBox 19"/>
          <p:cNvSpPr txBox="1">
            <a:spLocks noChangeArrowheads="1"/>
          </p:cNvSpPr>
          <p:nvPr/>
        </p:nvSpPr>
        <p:spPr bwMode="auto">
          <a:xfrm>
            <a:off x="5840413" y="4214813"/>
            <a:ext cx="1054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от 24: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54850" y="4214813"/>
            <a:ext cx="1700213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24 : 12 = 2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"/>
          <p:cNvSpPr txBox="1">
            <a:spLocks/>
          </p:cNvSpPr>
          <p:nvPr/>
        </p:nvSpPr>
        <p:spPr>
          <a:xfrm>
            <a:off x="571472" y="285728"/>
            <a:ext cx="7658128" cy="857256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339"/>
          <p:cNvGrpSpPr>
            <a:grpSpLocks/>
          </p:cNvGrpSpPr>
          <p:nvPr/>
        </p:nvGrpSpPr>
        <p:grpSpPr bwMode="auto">
          <a:xfrm>
            <a:off x="2032000" y="3721100"/>
            <a:ext cx="4737100" cy="2514600"/>
            <a:chOff x="3120" y="2848"/>
            <a:chExt cx="2344" cy="1088"/>
          </a:xfrm>
        </p:grpSpPr>
        <p:sp>
          <p:nvSpPr>
            <p:cNvPr id="417108" name="Freeform 340"/>
            <p:cNvSpPr>
              <a:spLocks/>
            </p:cNvSpPr>
            <p:nvPr/>
          </p:nvSpPr>
          <p:spPr bwMode="auto">
            <a:xfrm>
              <a:off x="3120" y="3189"/>
              <a:ext cx="2344" cy="74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72" y="392"/>
                </a:cxn>
                <a:cxn ang="0">
                  <a:pos x="792" y="640"/>
                </a:cxn>
                <a:cxn ang="0">
                  <a:pos x="1640" y="632"/>
                </a:cxn>
                <a:cxn ang="0">
                  <a:pos x="2080" y="392"/>
                </a:cxn>
                <a:cxn ang="0">
                  <a:pos x="2344" y="0"/>
                </a:cxn>
              </a:cxnLst>
              <a:rect l="0" t="0" r="r" b="b"/>
              <a:pathLst>
                <a:path w="2344" h="680">
                  <a:moveTo>
                    <a:pt x="0" y="56"/>
                  </a:moveTo>
                  <a:cubicBezTo>
                    <a:pt x="65" y="185"/>
                    <a:pt x="140" y="295"/>
                    <a:pt x="272" y="392"/>
                  </a:cubicBezTo>
                  <a:cubicBezTo>
                    <a:pt x="404" y="489"/>
                    <a:pt x="564" y="600"/>
                    <a:pt x="792" y="640"/>
                  </a:cubicBezTo>
                  <a:cubicBezTo>
                    <a:pt x="1020" y="680"/>
                    <a:pt x="1425" y="673"/>
                    <a:pt x="1640" y="632"/>
                  </a:cubicBezTo>
                  <a:cubicBezTo>
                    <a:pt x="1855" y="591"/>
                    <a:pt x="1963" y="497"/>
                    <a:pt x="2080" y="392"/>
                  </a:cubicBezTo>
                  <a:cubicBezTo>
                    <a:pt x="2197" y="287"/>
                    <a:pt x="2274" y="153"/>
                    <a:pt x="2344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33CC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570" name="Oval 341"/>
            <p:cNvSpPr>
              <a:spLocks noChangeArrowheads="1"/>
            </p:cNvSpPr>
            <p:nvPr/>
          </p:nvSpPr>
          <p:spPr bwMode="auto">
            <a:xfrm>
              <a:off x="3120" y="2848"/>
              <a:ext cx="2344" cy="7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pic>
          <p:nvPicPr>
            <p:cNvPr id="23571" name="Picture 342" descr="uz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68" y="3626"/>
              <a:ext cx="149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5" name="Text Box 331"/>
          <p:cNvSpPr txBox="1">
            <a:spLocks noChangeArrowheads="1"/>
          </p:cNvSpPr>
          <p:nvPr/>
        </p:nvSpPr>
        <p:spPr bwMode="auto">
          <a:xfrm>
            <a:off x="1142976" y="285729"/>
            <a:ext cx="7000924" cy="83099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Как разрезать головку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сыра 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на 8 равных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долей, сделав 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только три разреза?</a:t>
            </a:r>
          </a:p>
        </p:txBody>
      </p:sp>
      <p:sp>
        <p:nvSpPr>
          <p:cNvPr id="23556" name="Freeform 137"/>
          <p:cNvSpPr>
            <a:spLocks/>
          </p:cNvSpPr>
          <p:nvPr/>
        </p:nvSpPr>
        <p:spPr bwMode="auto">
          <a:xfrm>
            <a:off x="10926763" y="-63500"/>
            <a:ext cx="134937" cy="147638"/>
          </a:xfrm>
          <a:custGeom>
            <a:avLst/>
            <a:gdLst>
              <a:gd name="T0" fmla="*/ 2147483647 w 53"/>
              <a:gd name="T1" fmla="*/ 2147483647 h 77"/>
              <a:gd name="T2" fmla="*/ 2147483647 w 53"/>
              <a:gd name="T3" fmla="*/ 0 h 77"/>
              <a:gd name="T4" fmla="*/ 2147483647 w 53"/>
              <a:gd name="T5" fmla="*/ 2147483647 h 77"/>
              <a:gd name="T6" fmla="*/ 2147483647 w 53"/>
              <a:gd name="T7" fmla="*/ 2147483647 h 77"/>
              <a:gd name="T8" fmla="*/ 2147483647 w 53"/>
              <a:gd name="T9" fmla="*/ 2147483647 h 77"/>
              <a:gd name="T10" fmla="*/ 2147483647 w 53"/>
              <a:gd name="T11" fmla="*/ 0 h 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"/>
              <a:gd name="T19" fmla="*/ 0 h 77"/>
              <a:gd name="T20" fmla="*/ 53 w 53"/>
              <a:gd name="T21" fmla="*/ 77 h 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" h="77">
                <a:moveTo>
                  <a:pt x="36" y="18"/>
                </a:moveTo>
                <a:cubicBezTo>
                  <a:pt x="35" y="15"/>
                  <a:pt x="34" y="0"/>
                  <a:pt x="30" y="0"/>
                </a:cubicBezTo>
                <a:cubicBezTo>
                  <a:pt x="26" y="0"/>
                  <a:pt x="16" y="9"/>
                  <a:pt x="12" y="18"/>
                </a:cubicBezTo>
                <a:cubicBezTo>
                  <a:pt x="8" y="27"/>
                  <a:pt x="0" y="46"/>
                  <a:pt x="6" y="54"/>
                </a:cubicBezTo>
                <a:cubicBezTo>
                  <a:pt x="12" y="62"/>
                  <a:pt x="45" y="77"/>
                  <a:pt x="49" y="68"/>
                </a:cubicBezTo>
                <a:cubicBezTo>
                  <a:pt x="53" y="59"/>
                  <a:pt x="34" y="14"/>
                  <a:pt x="30" y="0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CC66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330"/>
          <p:cNvGrpSpPr>
            <a:grpSpLocks/>
          </p:cNvGrpSpPr>
          <p:nvPr/>
        </p:nvGrpSpPr>
        <p:grpSpPr bwMode="auto">
          <a:xfrm>
            <a:off x="2006600" y="2844800"/>
            <a:ext cx="4737100" cy="2444750"/>
            <a:chOff x="1280" y="2224"/>
            <a:chExt cx="2984" cy="1540"/>
          </a:xfrm>
        </p:grpSpPr>
        <p:sp>
          <p:nvSpPr>
            <p:cNvPr id="23564" name="Freeform 288"/>
            <p:cNvSpPr>
              <a:spLocks/>
            </p:cNvSpPr>
            <p:nvPr/>
          </p:nvSpPr>
          <p:spPr bwMode="auto">
            <a:xfrm>
              <a:off x="1280" y="2224"/>
              <a:ext cx="2984" cy="1540"/>
            </a:xfrm>
            <a:custGeom>
              <a:avLst/>
              <a:gdLst>
                <a:gd name="T0" fmla="*/ 0 w 2984"/>
                <a:gd name="T1" fmla="*/ 4 h 1540"/>
                <a:gd name="T2" fmla="*/ 8 w 2984"/>
                <a:gd name="T3" fmla="*/ 984 h 1540"/>
                <a:gd name="T4" fmla="*/ 48 w 2984"/>
                <a:gd name="T5" fmla="*/ 1104 h 1540"/>
                <a:gd name="T6" fmla="*/ 112 w 2984"/>
                <a:gd name="T7" fmla="*/ 1180 h 1540"/>
                <a:gd name="T8" fmla="*/ 180 w 2984"/>
                <a:gd name="T9" fmla="*/ 1228 h 1540"/>
                <a:gd name="T10" fmla="*/ 260 w 2984"/>
                <a:gd name="T11" fmla="*/ 1288 h 1540"/>
                <a:gd name="T12" fmla="*/ 368 w 2984"/>
                <a:gd name="T13" fmla="*/ 1336 h 1540"/>
                <a:gd name="T14" fmla="*/ 488 w 2984"/>
                <a:gd name="T15" fmla="*/ 1384 h 1540"/>
                <a:gd name="T16" fmla="*/ 640 w 2984"/>
                <a:gd name="T17" fmla="*/ 1432 h 1540"/>
                <a:gd name="T18" fmla="*/ 768 w 2984"/>
                <a:gd name="T19" fmla="*/ 1464 h 1540"/>
                <a:gd name="T20" fmla="*/ 952 w 2984"/>
                <a:gd name="T21" fmla="*/ 1500 h 1540"/>
                <a:gd name="T22" fmla="*/ 1108 w 2984"/>
                <a:gd name="T23" fmla="*/ 1520 h 1540"/>
                <a:gd name="T24" fmla="*/ 1276 w 2984"/>
                <a:gd name="T25" fmla="*/ 1536 h 1540"/>
                <a:gd name="T26" fmla="*/ 1432 w 2984"/>
                <a:gd name="T27" fmla="*/ 1540 h 1540"/>
                <a:gd name="T28" fmla="*/ 1584 w 2984"/>
                <a:gd name="T29" fmla="*/ 1536 h 1540"/>
                <a:gd name="T30" fmla="*/ 1776 w 2984"/>
                <a:gd name="T31" fmla="*/ 1528 h 1540"/>
                <a:gd name="T32" fmla="*/ 1940 w 2984"/>
                <a:gd name="T33" fmla="*/ 1520 h 1540"/>
                <a:gd name="T34" fmla="*/ 2136 w 2984"/>
                <a:gd name="T35" fmla="*/ 1496 h 1540"/>
                <a:gd name="T36" fmla="*/ 2456 w 2984"/>
                <a:gd name="T37" fmla="*/ 1400 h 1540"/>
                <a:gd name="T38" fmla="*/ 2616 w 2984"/>
                <a:gd name="T39" fmla="*/ 1340 h 1540"/>
                <a:gd name="T40" fmla="*/ 2776 w 2984"/>
                <a:gd name="T41" fmla="*/ 1244 h 1540"/>
                <a:gd name="T42" fmla="*/ 2860 w 2984"/>
                <a:gd name="T43" fmla="*/ 1172 h 1540"/>
                <a:gd name="T44" fmla="*/ 2928 w 2984"/>
                <a:gd name="T45" fmla="*/ 1100 h 1540"/>
                <a:gd name="T46" fmla="*/ 2984 w 2984"/>
                <a:gd name="T47" fmla="*/ 992 h 1540"/>
                <a:gd name="T48" fmla="*/ 2960 w 2984"/>
                <a:gd name="T49" fmla="*/ 0 h 1540"/>
                <a:gd name="T50" fmla="*/ 2916 w 2984"/>
                <a:gd name="T51" fmla="*/ 100 h 1540"/>
                <a:gd name="T52" fmla="*/ 2848 w 2984"/>
                <a:gd name="T53" fmla="*/ 216 h 1540"/>
                <a:gd name="T54" fmla="*/ 2748 w 2984"/>
                <a:gd name="T55" fmla="*/ 292 h 1540"/>
                <a:gd name="T56" fmla="*/ 2620 w 2984"/>
                <a:gd name="T57" fmla="*/ 364 h 1540"/>
                <a:gd name="T58" fmla="*/ 2480 w 2984"/>
                <a:gd name="T59" fmla="*/ 408 h 1540"/>
                <a:gd name="T60" fmla="*/ 2328 w 2984"/>
                <a:gd name="T61" fmla="*/ 460 h 1540"/>
                <a:gd name="T62" fmla="*/ 2168 w 2984"/>
                <a:gd name="T63" fmla="*/ 496 h 1540"/>
                <a:gd name="T64" fmla="*/ 1992 w 2984"/>
                <a:gd name="T65" fmla="*/ 528 h 1540"/>
                <a:gd name="T66" fmla="*/ 1824 w 2984"/>
                <a:gd name="T67" fmla="*/ 544 h 1540"/>
                <a:gd name="T68" fmla="*/ 1620 w 2984"/>
                <a:gd name="T69" fmla="*/ 552 h 1540"/>
                <a:gd name="T70" fmla="*/ 1452 w 2984"/>
                <a:gd name="T71" fmla="*/ 552 h 1540"/>
                <a:gd name="T72" fmla="*/ 1284 w 2984"/>
                <a:gd name="T73" fmla="*/ 552 h 1540"/>
                <a:gd name="T74" fmla="*/ 1156 w 2984"/>
                <a:gd name="T75" fmla="*/ 548 h 1540"/>
                <a:gd name="T76" fmla="*/ 1008 w 2984"/>
                <a:gd name="T77" fmla="*/ 536 h 1540"/>
                <a:gd name="T78" fmla="*/ 848 w 2984"/>
                <a:gd name="T79" fmla="*/ 508 h 1540"/>
                <a:gd name="T80" fmla="*/ 760 w 2984"/>
                <a:gd name="T81" fmla="*/ 484 h 1540"/>
                <a:gd name="T82" fmla="*/ 700 w 2984"/>
                <a:gd name="T83" fmla="*/ 468 h 1540"/>
                <a:gd name="T84" fmla="*/ 532 w 2984"/>
                <a:gd name="T85" fmla="*/ 428 h 1540"/>
                <a:gd name="T86" fmla="*/ 408 w 2984"/>
                <a:gd name="T87" fmla="*/ 384 h 1540"/>
                <a:gd name="T88" fmla="*/ 312 w 2984"/>
                <a:gd name="T89" fmla="*/ 336 h 1540"/>
                <a:gd name="T90" fmla="*/ 200 w 2984"/>
                <a:gd name="T91" fmla="*/ 280 h 1540"/>
                <a:gd name="T92" fmla="*/ 56 w 2984"/>
                <a:gd name="T93" fmla="*/ 148 h 1540"/>
                <a:gd name="T94" fmla="*/ 0 w 2984"/>
                <a:gd name="T95" fmla="*/ 4 h 15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84"/>
                <a:gd name="T145" fmla="*/ 0 h 1540"/>
                <a:gd name="T146" fmla="*/ 2984 w 2984"/>
                <a:gd name="T147" fmla="*/ 1540 h 154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84" h="1540">
                  <a:moveTo>
                    <a:pt x="0" y="4"/>
                  </a:moveTo>
                  <a:lnTo>
                    <a:pt x="8" y="984"/>
                  </a:lnTo>
                  <a:lnTo>
                    <a:pt x="48" y="1104"/>
                  </a:lnTo>
                  <a:lnTo>
                    <a:pt x="112" y="1180"/>
                  </a:lnTo>
                  <a:lnTo>
                    <a:pt x="180" y="1228"/>
                  </a:lnTo>
                  <a:lnTo>
                    <a:pt x="260" y="1288"/>
                  </a:lnTo>
                  <a:lnTo>
                    <a:pt x="368" y="1336"/>
                  </a:lnTo>
                  <a:lnTo>
                    <a:pt x="488" y="1384"/>
                  </a:lnTo>
                  <a:lnTo>
                    <a:pt x="640" y="1432"/>
                  </a:lnTo>
                  <a:lnTo>
                    <a:pt x="768" y="1464"/>
                  </a:lnTo>
                  <a:lnTo>
                    <a:pt x="952" y="1500"/>
                  </a:lnTo>
                  <a:lnTo>
                    <a:pt x="1108" y="1520"/>
                  </a:lnTo>
                  <a:lnTo>
                    <a:pt x="1276" y="1536"/>
                  </a:lnTo>
                  <a:lnTo>
                    <a:pt x="1432" y="1540"/>
                  </a:lnTo>
                  <a:lnTo>
                    <a:pt x="1584" y="1536"/>
                  </a:lnTo>
                  <a:lnTo>
                    <a:pt x="1776" y="1528"/>
                  </a:lnTo>
                  <a:lnTo>
                    <a:pt x="1940" y="1520"/>
                  </a:lnTo>
                  <a:lnTo>
                    <a:pt x="2136" y="1496"/>
                  </a:lnTo>
                  <a:lnTo>
                    <a:pt x="2456" y="1400"/>
                  </a:lnTo>
                  <a:lnTo>
                    <a:pt x="2616" y="1340"/>
                  </a:lnTo>
                  <a:lnTo>
                    <a:pt x="2776" y="1244"/>
                  </a:lnTo>
                  <a:lnTo>
                    <a:pt x="2860" y="1172"/>
                  </a:lnTo>
                  <a:lnTo>
                    <a:pt x="2928" y="1100"/>
                  </a:lnTo>
                  <a:lnTo>
                    <a:pt x="2984" y="992"/>
                  </a:lnTo>
                  <a:lnTo>
                    <a:pt x="2960" y="0"/>
                  </a:lnTo>
                  <a:lnTo>
                    <a:pt x="2916" y="100"/>
                  </a:lnTo>
                  <a:lnTo>
                    <a:pt x="2848" y="216"/>
                  </a:lnTo>
                  <a:lnTo>
                    <a:pt x="2748" y="292"/>
                  </a:lnTo>
                  <a:lnTo>
                    <a:pt x="2620" y="364"/>
                  </a:lnTo>
                  <a:lnTo>
                    <a:pt x="2480" y="408"/>
                  </a:lnTo>
                  <a:lnTo>
                    <a:pt x="2328" y="460"/>
                  </a:lnTo>
                  <a:lnTo>
                    <a:pt x="2168" y="496"/>
                  </a:lnTo>
                  <a:lnTo>
                    <a:pt x="1992" y="528"/>
                  </a:lnTo>
                  <a:lnTo>
                    <a:pt x="1824" y="544"/>
                  </a:lnTo>
                  <a:lnTo>
                    <a:pt x="1620" y="552"/>
                  </a:lnTo>
                  <a:lnTo>
                    <a:pt x="1452" y="552"/>
                  </a:lnTo>
                  <a:lnTo>
                    <a:pt x="1284" y="552"/>
                  </a:lnTo>
                  <a:lnTo>
                    <a:pt x="1156" y="548"/>
                  </a:lnTo>
                  <a:lnTo>
                    <a:pt x="1008" y="536"/>
                  </a:lnTo>
                  <a:lnTo>
                    <a:pt x="848" y="508"/>
                  </a:lnTo>
                  <a:lnTo>
                    <a:pt x="760" y="484"/>
                  </a:lnTo>
                  <a:lnTo>
                    <a:pt x="700" y="468"/>
                  </a:lnTo>
                  <a:lnTo>
                    <a:pt x="532" y="428"/>
                  </a:lnTo>
                  <a:lnTo>
                    <a:pt x="408" y="384"/>
                  </a:lnTo>
                  <a:lnTo>
                    <a:pt x="312" y="336"/>
                  </a:lnTo>
                  <a:lnTo>
                    <a:pt x="200" y="280"/>
                  </a:lnTo>
                  <a:lnTo>
                    <a:pt x="56" y="148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Freeform 321"/>
            <p:cNvSpPr>
              <a:spLocks/>
            </p:cNvSpPr>
            <p:nvPr/>
          </p:nvSpPr>
          <p:spPr bwMode="auto">
            <a:xfrm>
              <a:off x="2768" y="33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Freeform 324"/>
            <p:cNvSpPr>
              <a:spLocks/>
            </p:cNvSpPr>
            <p:nvPr/>
          </p:nvSpPr>
          <p:spPr bwMode="auto">
            <a:xfrm>
              <a:off x="2256" y="2976"/>
              <a:ext cx="112" cy="117"/>
            </a:xfrm>
            <a:custGeom>
              <a:avLst/>
              <a:gdLst>
                <a:gd name="T0" fmla="*/ 28 w 128"/>
                <a:gd name="T1" fmla="*/ 3 h 149"/>
                <a:gd name="T2" fmla="*/ 4 w 128"/>
                <a:gd name="T3" fmla="*/ 6 h 149"/>
                <a:gd name="T4" fmla="*/ 10 w 128"/>
                <a:gd name="T5" fmla="*/ 20 h 149"/>
                <a:gd name="T6" fmla="*/ 46 w 128"/>
                <a:gd name="T7" fmla="*/ 24 h 149"/>
                <a:gd name="T8" fmla="*/ 28 w 128"/>
                <a:gd name="T9" fmla="*/ 3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Freeform 325"/>
            <p:cNvSpPr>
              <a:spLocks/>
            </p:cNvSpPr>
            <p:nvPr/>
          </p:nvSpPr>
          <p:spPr bwMode="auto">
            <a:xfrm>
              <a:off x="2816" y="2992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326"/>
            <p:cNvSpPr>
              <a:spLocks/>
            </p:cNvSpPr>
            <p:nvPr/>
          </p:nvSpPr>
          <p:spPr bwMode="auto">
            <a:xfrm>
              <a:off x="3648" y="3216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29"/>
          <p:cNvGrpSpPr>
            <a:grpSpLocks/>
          </p:cNvGrpSpPr>
          <p:nvPr/>
        </p:nvGrpSpPr>
        <p:grpSpPr bwMode="auto">
          <a:xfrm>
            <a:off x="2019300" y="1917700"/>
            <a:ext cx="4699000" cy="1816100"/>
            <a:chOff x="1288" y="1640"/>
            <a:chExt cx="2960" cy="1144"/>
          </a:xfrm>
        </p:grpSpPr>
        <p:sp>
          <p:nvSpPr>
            <p:cNvPr id="23559" name="Oval 287"/>
            <p:cNvSpPr>
              <a:spLocks noChangeArrowheads="1"/>
            </p:cNvSpPr>
            <p:nvPr/>
          </p:nvSpPr>
          <p:spPr bwMode="auto">
            <a:xfrm>
              <a:off x="1288" y="1640"/>
              <a:ext cx="2960" cy="114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3560" name="Freeform 322"/>
            <p:cNvSpPr>
              <a:spLocks/>
            </p:cNvSpPr>
            <p:nvPr/>
          </p:nvSpPr>
          <p:spPr bwMode="auto">
            <a:xfrm>
              <a:off x="2608" y="2432"/>
              <a:ext cx="112" cy="69"/>
            </a:xfrm>
            <a:custGeom>
              <a:avLst/>
              <a:gdLst>
                <a:gd name="T0" fmla="*/ 28 w 128"/>
                <a:gd name="T1" fmla="*/ 0 h 149"/>
                <a:gd name="T2" fmla="*/ 4 w 128"/>
                <a:gd name="T3" fmla="*/ 0 h 149"/>
                <a:gd name="T4" fmla="*/ 10 w 128"/>
                <a:gd name="T5" fmla="*/ 0 h 149"/>
                <a:gd name="T6" fmla="*/ 46 w 128"/>
                <a:gd name="T7" fmla="*/ 0 h 149"/>
                <a:gd name="T8" fmla="*/ 28 w 128"/>
                <a:gd name="T9" fmla="*/ 0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1" name="Freeform 323"/>
            <p:cNvSpPr>
              <a:spLocks/>
            </p:cNvSpPr>
            <p:nvPr/>
          </p:nvSpPr>
          <p:spPr bwMode="auto">
            <a:xfrm>
              <a:off x="3024" y="2528"/>
              <a:ext cx="112" cy="117"/>
            </a:xfrm>
            <a:custGeom>
              <a:avLst/>
              <a:gdLst>
                <a:gd name="T0" fmla="*/ 28 w 128"/>
                <a:gd name="T1" fmla="*/ 3 h 149"/>
                <a:gd name="T2" fmla="*/ 4 w 128"/>
                <a:gd name="T3" fmla="*/ 6 h 149"/>
                <a:gd name="T4" fmla="*/ 10 w 128"/>
                <a:gd name="T5" fmla="*/ 20 h 149"/>
                <a:gd name="T6" fmla="*/ 46 w 128"/>
                <a:gd name="T7" fmla="*/ 24 h 149"/>
                <a:gd name="T8" fmla="*/ 28 w 128"/>
                <a:gd name="T9" fmla="*/ 3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2" name="Freeform 327"/>
            <p:cNvSpPr>
              <a:spLocks/>
            </p:cNvSpPr>
            <p:nvPr/>
          </p:nvSpPr>
          <p:spPr bwMode="auto">
            <a:xfrm>
              <a:off x="1424" y="21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3" name="Freeform 328"/>
            <p:cNvSpPr>
              <a:spLocks/>
            </p:cNvSpPr>
            <p:nvPr/>
          </p:nvSpPr>
          <p:spPr bwMode="auto">
            <a:xfrm>
              <a:off x="3520" y="1888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Text Box 2"/>
          <p:cNvSpPr txBox="1">
            <a:spLocks noChangeArrowheads="1"/>
          </p:cNvSpPr>
          <p:nvPr/>
        </p:nvSpPr>
        <p:spPr bwMode="auto">
          <a:xfrm>
            <a:off x="187325" y="5408613"/>
            <a:ext cx="641350" cy="118903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420867" name="Text Box 3"/>
          <p:cNvSpPr txBox="1">
            <a:spLocks noChangeArrowheads="1"/>
          </p:cNvSpPr>
          <p:nvPr/>
        </p:nvSpPr>
        <p:spPr bwMode="auto">
          <a:xfrm>
            <a:off x="784225" y="5738813"/>
            <a:ext cx="1381125" cy="7620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доли</a:t>
            </a:r>
          </a:p>
        </p:txBody>
      </p:sp>
      <p:sp>
        <p:nvSpPr>
          <p:cNvPr id="420868" name="Text Box 4"/>
          <p:cNvSpPr txBox="1">
            <a:spLocks noChangeArrowheads="1"/>
          </p:cNvSpPr>
          <p:nvPr/>
        </p:nvSpPr>
        <p:spPr bwMode="auto">
          <a:xfrm>
            <a:off x="142844" y="5429264"/>
            <a:ext cx="641350" cy="1189037"/>
          </a:xfrm>
          <a:prstGeom prst="rect">
            <a:avLst/>
          </a:prstGeom>
          <a:solidFill>
            <a:schemeClr val="accent1"/>
          </a:solidFill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42876" y="5500686"/>
            <a:ext cx="2193926" cy="1200149"/>
            <a:chOff x="106" y="3449"/>
            <a:chExt cx="1382" cy="756"/>
          </a:xfrm>
        </p:grpSpPr>
        <p:sp>
          <p:nvSpPr>
            <p:cNvPr id="420870" name="Text Box 6"/>
            <p:cNvSpPr txBox="1">
              <a:spLocks noChangeArrowheads="1"/>
            </p:cNvSpPr>
            <p:nvPr/>
          </p:nvSpPr>
          <p:spPr bwMode="auto">
            <a:xfrm>
              <a:off x="106" y="3449"/>
              <a:ext cx="404" cy="756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8</a:t>
              </a:r>
            </a:p>
          </p:txBody>
        </p:sp>
        <p:sp>
          <p:nvSpPr>
            <p:cNvPr id="420871" name="Text Box 7"/>
            <p:cNvSpPr txBox="1">
              <a:spLocks noChangeArrowheads="1"/>
            </p:cNvSpPr>
            <p:nvPr/>
          </p:nvSpPr>
          <p:spPr bwMode="auto">
            <a:xfrm>
              <a:off x="462" y="3631"/>
              <a:ext cx="1026" cy="480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долей</a:t>
              </a:r>
            </a:p>
          </p:txBody>
        </p:sp>
      </p:grpSp>
      <p:sp>
        <p:nvSpPr>
          <p:cNvPr id="420872" name="Text Box 8"/>
          <p:cNvSpPr txBox="1">
            <a:spLocks noChangeArrowheads="1"/>
          </p:cNvSpPr>
          <p:nvPr/>
        </p:nvSpPr>
        <p:spPr bwMode="auto">
          <a:xfrm>
            <a:off x="2689225" y="2317750"/>
            <a:ext cx="3773488" cy="10668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Какая часть сыра </a:t>
            </a:r>
          </a:p>
          <a:p>
            <a:r>
              <a:rPr lang="ru-RU" sz="3200" b="1">
                <a:latin typeface="Calibri" pitchFamily="34" charset="0"/>
              </a:rPr>
              <a:t>осталась на блюде?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032000" y="4381500"/>
            <a:ext cx="4737100" cy="2514600"/>
            <a:chOff x="3120" y="2848"/>
            <a:chExt cx="2344" cy="1088"/>
          </a:xfrm>
        </p:grpSpPr>
        <p:sp>
          <p:nvSpPr>
            <p:cNvPr id="420874" name="Freeform 10"/>
            <p:cNvSpPr>
              <a:spLocks/>
            </p:cNvSpPr>
            <p:nvPr/>
          </p:nvSpPr>
          <p:spPr bwMode="auto">
            <a:xfrm>
              <a:off x="3120" y="3189"/>
              <a:ext cx="2344" cy="74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72" y="392"/>
                </a:cxn>
                <a:cxn ang="0">
                  <a:pos x="792" y="640"/>
                </a:cxn>
                <a:cxn ang="0">
                  <a:pos x="1640" y="632"/>
                </a:cxn>
                <a:cxn ang="0">
                  <a:pos x="2080" y="392"/>
                </a:cxn>
                <a:cxn ang="0">
                  <a:pos x="2344" y="0"/>
                </a:cxn>
              </a:cxnLst>
              <a:rect l="0" t="0" r="r" b="b"/>
              <a:pathLst>
                <a:path w="2344" h="680">
                  <a:moveTo>
                    <a:pt x="0" y="56"/>
                  </a:moveTo>
                  <a:cubicBezTo>
                    <a:pt x="65" y="185"/>
                    <a:pt x="140" y="295"/>
                    <a:pt x="272" y="392"/>
                  </a:cubicBezTo>
                  <a:cubicBezTo>
                    <a:pt x="404" y="489"/>
                    <a:pt x="564" y="600"/>
                    <a:pt x="792" y="640"/>
                  </a:cubicBezTo>
                  <a:cubicBezTo>
                    <a:pt x="1020" y="680"/>
                    <a:pt x="1425" y="673"/>
                    <a:pt x="1640" y="632"/>
                  </a:cubicBezTo>
                  <a:cubicBezTo>
                    <a:pt x="1855" y="591"/>
                    <a:pt x="1963" y="497"/>
                    <a:pt x="2080" y="392"/>
                  </a:cubicBezTo>
                  <a:cubicBezTo>
                    <a:pt x="2197" y="287"/>
                    <a:pt x="2274" y="153"/>
                    <a:pt x="2344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33CC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4779" name="Oval 11"/>
            <p:cNvSpPr>
              <a:spLocks noChangeArrowheads="1"/>
            </p:cNvSpPr>
            <p:nvPr/>
          </p:nvSpPr>
          <p:spPr bwMode="auto">
            <a:xfrm>
              <a:off x="3120" y="2848"/>
              <a:ext cx="2344" cy="7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pic>
          <p:nvPicPr>
            <p:cNvPr id="24780" name="Picture 12" descr="uz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68" y="3626"/>
              <a:ext cx="149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84" name="Text Box 13"/>
          <p:cNvSpPr txBox="1">
            <a:spLocks noChangeArrowheads="1"/>
          </p:cNvSpPr>
          <p:nvPr/>
        </p:nvSpPr>
        <p:spPr bwMode="auto">
          <a:xfrm>
            <a:off x="555625" y="146050"/>
            <a:ext cx="1898277" cy="5847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Решение</a:t>
            </a: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566988" y="3348038"/>
            <a:ext cx="3276600" cy="1771650"/>
            <a:chOff x="1920" y="292"/>
            <a:chExt cx="2064" cy="1116"/>
          </a:xfrm>
        </p:grpSpPr>
        <p:sp>
          <p:nvSpPr>
            <p:cNvPr id="24766" name="Freeform 15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>
                <a:gd name="T0" fmla="*/ 0 w 2019"/>
                <a:gd name="T1" fmla="*/ 96 h 480"/>
                <a:gd name="T2" fmla="*/ 2019 w 2019"/>
                <a:gd name="T3" fmla="*/ 0 h 480"/>
                <a:gd name="T4" fmla="*/ 1171 w 2019"/>
                <a:gd name="T5" fmla="*/ 480 h 480"/>
                <a:gd name="T6" fmla="*/ 0 w 2019"/>
                <a:gd name="T7" fmla="*/ 96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9"/>
                <a:gd name="T13" fmla="*/ 0 h 480"/>
                <a:gd name="T14" fmla="*/ 2019 w 2019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67" name="Freeform 16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>
                <a:gd name="T0" fmla="*/ 0 w 880"/>
                <a:gd name="T1" fmla="*/ 996 h 996"/>
                <a:gd name="T2" fmla="*/ 880 w 880"/>
                <a:gd name="T3" fmla="*/ 508 h 996"/>
                <a:gd name="T4" fmla="*/ 849 w 880"/>
                <a:gd name="T5" fmla="*/ 0 h 996"/>
                <a:gd name="T6" fmla="*/ 8 w 880"/>
                <a:gd name="T7" fmla="*/ 492 h 9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0"/>
                <a:gd name="T13" fmla="*/ 0 h 996"/>
                <a:gd name="T14" fmla="*/ 880 w 880"/>
                <a:gd name="T15" fmla="*/ 996 h 9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68" name="Freeform 17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>
                <a:gd name="T0" fmla="*/ 1200 w 1200"/>
                <a:gd name="T1" fmla="*/ 912 h 912"/>
                <a:gd name="T2" fmla="*/ 48 w 1200"/>
                <a:gd name="T3" fmla="*/ 472 h 912"/>
                <a:gd name="T4" fmla="*/ 0 w 1200"/>
                <a:gd name="T5" fmla="*/ 0 h 912"/>
                <a:gd name="T6" fmla="*/ 1192 w 1200"/>
                <a:gd name="T7" fmla="*/ 400 h 912"/>
                <a:gd name="T8" fmla="*/ 1200 w 1200"/>
                <a:gd name="T9" fmla="*/ 912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0"/>
                <a:gd name="T16" fmla="*/ 0 h 912"/>
                <a:gd name="T17" fmla="*/ 1200 w 1200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69" name="Freeform 18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>
                <a:gd name="T0" fmla="*/ 0 w 2039"/>
                <a:gd name="T1" fmla="*/ 212 h 212"/>
                <a:gd name="T2" fmla="*/ 330 w 2039"/>
                <a:gd name="T3" fmla="*/ 109 h 212"/>
                <a:gd name="T4" fmla="*/ 637 w 2039"/>
                <a:gd name="T5" fmla="*/ 43 h 212"/>
                <a:gd name="T6" fmla="*/ 1236 w 2039"/>
                <a:gd name="T7" fmla="*/ 1 h 212"/>
                <a:gd name="T8" fmla="*/ 1551 w 2039"/>
                <a:gd name="T9" fmla="*/ 31 h 212"/>
                <a:gd name="T10" fmla="*/ 2039 w 2039"/>
                <a:gd name="T11" fmla="*/ 108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39"/>
                <a:gd name="T19" fmla="*/ 0 h 212"/>
                <a:gd name="T20" fmla="*/ 2039 w 2039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0" name="Freeform 19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1" name="Freeform 20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2" name="Freeform 21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3" name="Freeform 22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4" name="Freeform 23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>
                <a:gd name="T0" fmla="*/ 3293 w 53"/>
                <a:gd name="T1" fmla="*/ 528 h 77"/>
                <a:gd name="T2" fmla="*/ 2742 w 53"/>
                <a:gd name="T3" fmla="*/ 0 h 77"/>
                <a:gd name="T4" fmla="*/ 1107 w 53"/>
                <a:gd name="T5" fmla="*/ 528 h 77"/>
                <a:gd name="T6" fmla="*/ 526 w 53"/>
                <a:gd name="T7" fmla="*/ 1614 h 77"/>
                <a:gd name="T8" fmla="*/ 4442 w 53"/>
                <a:gd name="T9" fmla="*/ 2019 h 77"/>
                <a:gd name="T10" fmla="*/ 2742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5" name="Freeform 24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6" name="Freeform 25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77" name="Freeform 26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>
                <a:gd name="T0" fmla="*/ 9124 w 53"/>
                <a:gd name="T1" fmla="*/ 528 h 77"/>
                <a:gd name="T2" fmla="*/ 7651 w 53"/>
                <a:gd name="T3" fmla="*/ 0 h 77"/>
                <a:gd name="T4" fmla="*/ 2991 w 53"/>
                <a:gd name="T5" fmla="*/ 528 h 77"/>
                <a:gd name="T6" fmla="*/ 1517 w 53"/>
                <a:gd name="T7" fmla="*/ 1614 h 77"/>
                <a:gd name="T8" fmla="*/ 12470 w 53"/>
                <a:gd name="T9" fmla="*/ 2019 h 77"/>
                <a:gd name="T10" fmla="*/ 7651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4414838" y="3506788"/>
            <a:ext cx="2346325" cy="2076450"/>
            <a:chOff x="2780" y="312"/>
            <a:chExt cx="1478" cy="1308"/>
          </a:xfrm>
        </p:grpSpPr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24755" name="Freeform 29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>
                  <a:gd name="T0" fmla="*/ 876 w 1120"/>
                  <a:gd name="T1" fmla="*/ 0 h 1308"/>
                  <a:gd name="T2" fmla="*/ 0 w 1120"/>
                  <a:gd name="T3" fmla="*/ 508 h 1308"/>
                  <a:gd name="T4" fmla="*/ 1120 w 1120"/>
                  <a:gd name="T5" fmla="*/ 820 h 1308"/>
                  <a:gd name="T6" fmla="*/ 1120 w 1120"/>
                  <a:gd name="T7" fmla="*/ 1308 h 1308"/>
                  <a:gd name="T8" fmla="*/ 36 w 1120"/>
                  <a:gd name="T9" fmla="*/ 1016 h 1308"/>
                  <a:gd name="T10" fmla="*/ 8 w 1120"/>
                  <a:gd name="T11" fmla="*/ 508 h 1308"/>
                  <a:gd name="T12" fmla="*/ 32 w 1120"/>
                  <a:gd name="T13" fmla="*/ 1020 h 1308"/>
                  <a:gd name="T14" fmla="*/ 880 w 1120"/>
                  <a:gd name="T15" fmla="*/ 488 h 1308"/>
                  <a:gd name="T16" fmla="*/ 876 w 1120"/>
                  <a:gd name="T17" fmla="*/ 0 h 13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20"/>
                  <a:gd name="T28" fmla="*/ 0 h 1308"/>
                  <a:gd name="T29" fmla="*/ 1120 w 1120"/>
                  <a:gd name="T30" fmla="*/ 1308 h 13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56" name="Freeform 30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>
                  <a:gd name="T0" fmla="*/ 0 w 586"/>
                  <a:gd name="T1" fmla="*/ 0 h 828"/>
                  <a:gd name="T2" fmla="*/ 204 w 586"/>
                  <a:gd name="T3" fmla="*/ 72 h 828"/>
                  <a:gd name="T4" fmla="*/ 388 w 586"/>
                  <a:gd name="T5" fmla="*/ 172 h 828"/>
                  <a:gd name="T6" fmla="*/ 532 w 586"/>
                  <a:gd name="T7" fmla="*/ 300 h 828"/>
                  <a:gd name="T8" fmla="*/ 584 w 586"/>
                  <a:gd name="T9" fmla="*/ 464 h 828"/>
                  <a:gd name="T10" fmla="*/ 544 w 586"/>
                  <a:gd name="T11" fmla="*/ 596 h 828"/>
                  <a:gd name="T12" fmla="*/ 456 w 586"/>
                  <a:gd name="T13" fmla="*/ 688 h 828"/>
                  <a:gd name="T14" fmla="*/ 428 w 586"/>
                  <a:gd name="T15" fmla="*/ 708 h 828"/>
                  <a:gd name="T16" fmla="*/ 324 w 586"/>
                  <a:gd name="T17" fmla="*/ 788 h 828"/>
                  <a:gd name="T18" fmla="*/ 244 w 586"/>
                  <a:gd name="T19" fmla="*/ 828 h 8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6"/>
                  <a:gd name="T31" fmla="*/ 0 h 828"/>
                  <a:gd name="T32" fmla="*/ 586 w 586"/>
                  <a:gd name="T33" fmla="*/ 828 h 8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57" name="Freeform 31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>
                  <a:gd name="T0" fmla="*/ 0 w 595"/>
                  <a:gd name="T1" fmla="*/ 0 h 816"/>
                  <a:gd name="T2" fmla="*/ 220 w 595"/>
                  <a:gd name="T3" fmla="*/ 76 h 816"/>
                  <a:gd name="T4" fmla="*/ 400 w 595"/>
                  <a:gd name="T5" fmla="*/ 172 h 816"/>
                  <a:gd name="T6" fmla="*/ 532 w 595"/>
                  <a:gd name="T7" fmla="*/ 292 h 816"/>
                  <a:gd name="T8" fmla="*/ 592 w 595"/>
                  <a:gd name="T9" fmla="*/ 452 h 816"/>
                  <a:gd name="T10" fmla="*/ 552 w 595"/>
                  <a:gd name="T11" fmla="*/ 588 h 816"/>
                  <a:gd name="T12" fmla="*/ 440 w 595"/>
                  <a:gd name="T13" fmla="*/ 708 h 816"/>
                  <a:gd name="T14" fmla="*/ 332 w 595"/>
                  <a:gd name="T15" fmla="*/ 776 h 816"/>
                  <a:gd name="T16" fmla="*/ 248 w 595"/>
                  <a:gd name="T17" fmla="*/ 816 h 8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5"/>
                  <a:gd name="T28" fmla="*/ 0 h 816"/>
                  <a:gd name="T29" fmla="*/ 595 w 595"/>
                  <a:gd name="T30" fmla="*/ 816 h 8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58" name="Freeform 32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>
                  <a:gd name="T0" fmla="*/ 0 w 26"/>
                  <a:gd name="T1" fmla="*/ 0 h 533"/>
                  <a:gd name="T2" fmla="*/ 26 w 26"/>
                  <a:gd name="T3" fmla="*/ 533 h 533"/>
                  <a:gd name="T4" fmla="*/ 0 60000 65536"/>
                  <a:gd name="T5" fmla="*/ 0 60000 65536"/>
                  <a:gd name="T6" fmla="*/ 0 w 26"/>
                  <a:gd name="T7" fmla="*/ 0 h 533"/>
                  <a:gd name="T8" fmla="*/ 26 w 26"/>
                  <a:gd name="T9" fmla="*/ 533 h 5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59" name="Freeform 33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>
                  <a:gd name="T0" fmla="*/ 858 w 1458"/>
                  <a:gd name="T1" fmla="*/ 0 h 816"/>
                  <a:gd name="T2" fmla="*/ 0 w 1458"/>
                  <a:gd name="T3" fmla="*/ 498 h 816"/>
                  <a:gd name="T4" fmla="*/ 1134 w 1458"/>
                  <a:gd name="T5" fmla="*/ 816 h 816"/>
                  <a:gd name="T6" fmla="*/ 1258 w 1458"/>
                  <a:gd name="T7" fmla="*/ 751 h 816"/>
                  <a:gd name="T8" fmla="*/ 1374 w 1458"/>
                  <a:gd name="T9" fmla="*/ 648 h 816"/>
                  <a:gd name="T10" fmla="*/ 1428 w 1458"/>
                  <a:gd name="T11" fmla="*/ 594 h 816"/>
                  <a:gd name="T12" fmla="*/ 1458 w 1458"/>
                  <a:gd name="T13" fmla="*/ 498 h 816"/>
                  <a:gd name="T14" fmla="*/ 1452 w 1458"/>
                  <a:gd name="T15" fmla="*/ 396 h 816"/>
                  <a:gd name="T16" fmla="*/ 1386 w 1458"/>
                  <a:gd name="T17" fmla="*/ 271 h 816"/>
                  <a:gd name="T18" fmla="*/ 1254 w 1458"/>
                  <a:gd name="T19" fmla="*/ 162 h 816"/>
                  <a:gd name="T20" fmla="*/ 1098 w 1458"/>
                  <a:gd name="T21" fmla="*/ 79 h 816"/>
                  <a:gd name="T22" fmla="*/ 1002 w 1458"/>
                  <a:gd name="T23" fmla="*/ 47 h 816"/>
                  <a:gd name="T24" fmla="*/ 858 w 1458"/>
                  <a:gd name="T25" fmla="*/ 0 h 8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58"/>
                  <a:gd name="T40" fmla="*/ 0 h 816"/>
                  <a:gd name="T41" fmla="*/ 1458 w 1458"/>
                  <a:gd name="T42" fmla="*/ 816 h 8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60" name="Freeform 34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>
                  <a:gd name="T0" fmla="*/ 0 w 1116"/>
                  <a:gd name="T1" fmla="*/ 0 h 792"/>
                  <a:gd name="T2" fmla="*/ 1116 w 1116"/>
                  <a:gd name="T3" fmla="*/ 312 h 792"/>
                  <a:gd name="T4" fmla="*/ 1116 w 1116"/>
                  <a:gd name="T5" fmla="*/ 792 h 792"/>
                  <a:gd name="T6" fmla="*/ 36 w 1116"/>
                  <a:gd name="T7" fmla="*/ 504 h 792"/>
                  <a:gd name="T8" fmla="*/ 0 w 1116"/>
                  <a:gd name="T9" fmla="*/ 0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6"/>
                  <a:gd name="T16" fmla="*/ 0 h 792"/>
                  <a:gd name="T17" fmla="*/ 1116 w 1116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61" name="Freeform 35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>
                  <a:gd name="T0" fmla="*/ 0 w 354"/>
                  <a:gd name="T1" fmla="*/ 318 h 792"/>
                  <a:gd name="T2" fmla="*/ 6 w 354"/>
                  <a:gd name="T3" fmla="*/ 792 h 792"/>
                  <a:gd name="T4" fmla="*/ 66 w 354"/>
                  <a:gd name="T5" fmla="*/ 756 h 792"/>
                  <a:gd name="T6" fmla="*/ 126 w 354"/>
                  <a:gd name="T7" fmla="*/ 726 h 792"/>
                  <a:gd name="T8" fmla="*/ 204 w 354"/>
                  <a:gd name="T9" fmla="*/ 672 h 792"/>
                  <a:gd name="T10" fmla="*/ 240 w 354"/>
                  <a:gd name="T11" fmla="*/ 636 h 792"/>
                  <a:gd name="T12" fmla="*/ 288 w 354"/>
                  <a:gd name="T13" fmla="*/ 588 h 792"/>
                  <a:gd name="T14" fmla="*/ 324 w 354"/>
                  <a:gd name="T15" fmla="*/ 522 h 792"/>
                  <a:gd name="T16" fmla="*/ 354 w 354"/>
                  <a:gd name="T17" fmla="*/ 450 h 792"/>
                  <a:gd name="T18" fmla="*/ 330 w 354"/>
                  <a:gd name="T19" fmla="*/ 0 h 792"/>
                  <a:gd name="T20" fmla="*/ 312 w 354"/>
                  <a:gd name="T21" fmla="*/ 78 h 792"/>
                  <a:gd name="T22" fmla="*/ 252 w 354"/>
                  <a:gd name="T23" fmla="*/ 150 h 792"/>
                  <a:gd name="T24" fmla="*/ 180 w 354"/>
                  <a:gd name="T25" fmla="*/ 210 h 792"/>
                  <a:gd name="T26" fmla="*/ 90 w 354"/>
                  <a:gd name="T27" fmla="*/ 264 h 792"/>
                  <a:gd name="T28" fmla="*/ 30 w 354"/>
                  <a:gd name="T29" fmla="*/ 300 h 792"/>
                  <a:gd name="T30" fmla="*/ 0 w 354"/>
                  <a:gd name="T31" fmla="*/ 318 h 79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4"/>
                  <a:gd name="T49" fmla="*/ 0 h 792"/>
                  <a:gd name="T50" fmla="*/ 354 w 354"/>
                  <a:gd name="T51" fmla="*/ 792 h 79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62" name="Freeform 36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>
                  <a:gd name="T0" fmla="*/ 9124 w 53"/>
                  <a:gd name="T1" fmla="*/ 528 h 77"/>
                  <a:gd name="T2" fmla="*/ 7651 w 53"/>
                  <a:gd name="T3" fmla="*/ 0 h 77"/>
                  <a:gd name="T4" fmla="*/ 2991 w 53"/>
                  <a:gd name="T5" fmla="*/ 528 h 77"/>
                  <a:gd name="T6" fmla="*/ 1517 w 53"/>
                  <a:gd name="T7" fmla="*/ 1614 h 77"/>
                  <a:gd name="T8" fmla="*/ 12470 w 53"/>
                  <a:gd name="T9" fmla="*/ 2019 h 77"/>
                  <a:gd name="T10" fmla="*/ 7651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63" name="Freeform 37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>
                  <a:gd name="T0" fmla="*/ 985 w 53"/>
                  <a:gd name="T1" fmla="*/ 70 h 77"/>
                  <a:gd name="T2" fmla="*/ 813 w 53"/>
                  <a:gd name="T3" fmla="*/ 0 h 77"/>
                  <a:gd name="T4" fmla="*/ 316 w 53"/>
                  <a:gd name="T5" fmla="*/ 70 h 77"/>
                  <a:gd name="T6" fmla="*/ 172 w 53"/>
                  <a:gd name="T7" fmla="*/ 203 h 77"/>
                  <a:gd name="T8" fmla="*/ 1347 w 53"/>
                  <a:gd name="T9" fmla="*/ 255 h 77"/>
                  <a:gd name="T10" fmla="*/ 813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64" name="Freeform 38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65" name="Freeform 39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752" name="Freeform 40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>
                <a:gd name="T0" fmla="*/ 9124 w 53"/>
                <a:gd name="T1" fmla="*/ 528 h 77"/>
                <a:gd name="T2" fmla="*/ 7651 w 53"/>
                <a:gd name="T3" fmla="*/ 0 h 77"/>
                <a:gd name="T4" fmla="*/ 2991 w 53"/>
                <a:gd name="T5" fmla="*/ 528 h 77"/>
                <a:gd name="T6" fmla="*/ 1517 w 53"/>
                <a:gd name="T7" fmla="*/ 1614 h 77"/>
                <a:gd name="T8" fmla="*/ 12470 w 53"/>
                <a:gd name="T9" fmla="*/ 2019 h 77"/>
                <a:gd name="T10" fmla="*/ 7651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53" name="Freeform 41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54" name="Freeform 42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2027238" y="3671888"/>
            <a:ext cx="2432050" cy="2120900"/>
            <a:chOff x="236" y="976"/>
            <a:chExt cx="1532" cy="1336"/>
          </a:xfrm>
        </p:grpSpPr>
        <p:grpSp>
          <p:nvGrpSpPr>
            <p:cNvPr id="8" name="Group 44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24748" name="Freeform 45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>
                  <a:gd name="T0" fmla="*/ 0 w 1176"/>
                  <a:gd name="T1" fmla="*/ 0 h 1328"/>
                  <a:gd name="T2" fmla="*/ 1175 w 1176"/>
                  <a:gd name="T3" fmla="*/ 396 h 1328"/>
                  <a:gd name="T4" fmla="*/ 312 w 1176"/>
                  <a:gd name="T5" fmla="*/ 840 h 1328"/>
                  <a:gd name="T6" fmla="*/ 336 w 1176"/>
                  <a:gd name="T7" fmla="*/ 1328 h 1328"/>
                  <a:gd name="T8" fmla="*/ 1176 w 1176"/>
                  <a:gd name="T9" fmla="*/ 912 h 1328"/>
                  <a:gd name="T10" fmla="*/ 1167 w 1176"/>
                  <a:gd name="T11" fmla="*/ 396 h 1328"/>
                  <a:gd name="T12" fmla="*/ 1143 w 1176"/>
                  <a:gd name="T13" fmla="*/ 908 h 1328"/>
                  <a:gd name="T14" fmla="*/ 48 w 1176"/>
                  <a:gd name="T15" fmla="*/ 480 h 1328"/>
                  <a:gd name="T16" fmla="*/ 0 w 1176"/>
                  <a:gd name="T17" fmla="*/ 0 h 13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6"/>
                  <a:gd name="T28" fmla="*/ 0 h 1328"/>
                  <a:gd name="T29" fmla="*/ 1176 w 1176"/>
                  <a:gd name="T30" fmla="*/ 1328 h 13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49" name="Freeform 46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>
                  <a:gd name="T0" fmla="*/ 359 w 663"/>
                  <a:gd name="T1" fmla="*/ 0 h 856"/>
                  <a:gd name="T2" fmla="*/ 183 w 663"/>
                  <a:gd name="T3" fmla="*/ 112 h 856"/>
                  <a:gd name="T4" fmla="*/ 55 w 663"/>
                  <a:gd name="T5" fmla="*/ 224 h 856"/>
                  <a:gd name="T6" fmla="*/ 7 w 663"/>
                  <a:gd name="T7" fmla="*/ 344 h 856"/>
                  <a:gd name="T8" fmla="*/ 15 w 663"/>
                  <a:gd name="T9" fmla="*/ 432 h 856"/>
                  <a:gd name="T10" fmla="*/ 79 w 663"/>
                  <a:gd name="T11" fmla="*/ 544 h 856"/>
                  <a:gd name="T12" fmla="*/ 159 w 663"/>
                  <a:gd name="T13" fmla="*/ 624 h 856"/>
                  <a:gd name="T14" fmla="*/ 255 w 663"/>
                  <a:gd name="T15" fmla="*/ 696 h 856"/>
                  <a:gd name="T16" fmla="*/ 455 w 663"/>
                  <a:gd name="T17" fmla="*/ 784 h 856"/>
                  <a:gd name="T18" fmla="*/ 663 w 663"/>
                  <a:gd name="T19" fmla="*/ 856 h 8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3"/>
                  <a:gd name="T31" fmla="*/ 0 h 856"/>
                  <a:gd name="T32" fmla="*/ 663 w 663"/>
                  <a:gd name="T33" fmla="*/ 856 h 8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50" name="Freeform 47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>
                  <a:gd name="T0" fmla="*/ 373 w 653"/>
                  <a:gd name="T1" fmla="*/ 0 h 856"/>
                  <a:gd name="T2" fmla="*/ 197 w 653"/>
                  <a:gd name="T3" fmla="*/ 88 h 856"/>
                  <a:gd name="T4" fmla="*/ 61 w 653"/>
                  <a:gd name="T5" fmla="*/ 208 h 856"/>
                  <a:gd name="T6" fmla="*/ 5 w 653"/>
                  <a:gd name="T7" fmla="*/ 344 h 856"/>
                  <a:gd name="T8" fmla="*/ 29 w 653"/>
                  <a:gd name="T9" fmla="*/ 472 h 856"/>
                  <a:gd name="T10" fmla="*/ 117 w 653"/>
                  <a:gd name="T11" fmla="*/ 584 h 856"/>
                  <a:gd name="T12" fmla="*/ 269 w 653"/>
                  <a:gd name="T13" fmla="*/ 704 h 856"/>
                  <a:gd name="T14" fmla="*/ 453 w 653"/>
                  <a:gd name="T15" fmla="*/ 776 h 856"/>
                  <a:gd name="T16" fmla="*/ 653 w 653"/>
                  <a:gd name="T17" fmla="*/ 856 h 8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3"/>
                  <a:gd name="T28" fmla="*/ 0 h 856"/>
                  <a:gd name="T29" fmla="*/ 653 w 653"/>
                  <a:gd name="T30" fmla="*/ 856 h 8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734" name="Freeform 48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>
                <a:gd name="T0" fmla="*/ 832 w 848"/>
                <a:gd name="T1" fmla="*/ 0 h 896"/>
                <a:gd name="T2" fmla="*/ 848 w 848"/>
                <a:gd name="T3" fmla="*/ 496 h 896"/>
                <a:gd name="T4" fmla="*/ 16 w 848"/>
                <a:gd name="T5" fmla="*/ 896 h 896"/>
                <a:gd name="T6" fmla="*/ 0 w 848"/>
                <a:gd name="T7" fmla="*/ 432 h 896"/>
                <a:gd name="T8" fmla="*/ 832 w 848"/>
                <a:gd name="T9" fmla="*/ 0 h 8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8"/>
                <a:gd name="T16" fmla="*/ 0 h 896"/>
                <a:gd name="T17" fmla="*/ 848 w 848"/>
                <a:gd name="T18" fmla="*/ 896 h 8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5" name="Freeform 49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>
                <a:gd name="T0" fmla="*/ 364 w 1528"/>
                <a:gd name="T1" fmla="*/ 0 h 852"/>
                <a:gd name="T2" fmla="*/ 1528 w 1528"/>
                <a:gd name="T3" fmla="*/ 404 h 852"/>
                <a:gd name="T4" fmla="*/ 664 w 1528"/>
                <a:gd name="T5" fmla="*/ 852 h 852"/>
                <a:gd name="T6" fmla="*/ 492 w 1528"/>
                <a:gd name="T7" fmla="*/ 800 h 852"/>
                <a:gd name="T8" fmla="*/ 348 w 1528"/>
                <a:gd name="T9" fmla="*/ 736 h 852"/>
                <a:gd name="T10" fmla="*/ 220 w 1528"/>
                <a:gd name="T11" fmla="*/ 672 h 852"/>
                <a:gd name="T12" fmla="*/ 112 w 1528"/>
                <a:gd name="T13" fmla="*/ 588 h 852"/>
                <a:gd name="T14" fmla="*/ 28 w 1528"/>
                <a:gd name="T15" fmla="*/ 464 h 852"/>
                <a:gd name="T16" fmla="*/ 0 w 1528"/>
                <a:gd name="T17" fmla="*/ 364 h 852"/>
                <a:gd name="T18" fmla="*/ 32 w 1528"/>
                <a:gd name="T19" fmla="*/ 252 h 852"/>
                <a:gd name="T20" fmla="*/ 92 w 1528"/>
                <a:gd name="T21" fmla="*/ 192 h 852"/>
                <a:gd name="T22" fmla="*/ 156 w 1528"/>
                <a:gd name="T23" fmla="*/ 128 h 852"/>
                <a:gd name="T24" fmla="*/ 256 w 1528"/>
                <a:gd name="T25" fmla="*/ 68 h 852"/>
                <a:gd name="T26" fmla="*/ 364 w 1528"/>
                <a:gd name="T27" fmla="*/ 0 h 8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28"/>
                <a:gd name="T43" fmla="*/ 0 h 852"/>
                <a:gd name="T44" fmla="*/ 1528 w 1528"/>
                <a:gd name="T45" fmla="*/ 852 h 8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6" name="Freeform 50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>
                <a:gd name="T0" fmla="*/ 0 w 696"/>
                <a:gd name="T1" fmla="*/ 0 h 928"/>
                <a:gd name="T2" fmla="*/ 32 w 696"/>
                <a:gd name="T3" fmla="*/ 488 h 928"/>
                <a:gd name="T4" fmla="*/ 80 w 696"/>
                <a:gd name="T5" fmla="*/ 600 h 928"/>
                <a:gd name="T6" fmla="*/ 152 w 696"/>
                <a:gd name="T7" fmla="*/ 680 h 928"/>
                <a:gd name="T8" fmla="*/ 248 w 696"/>
                <a:gd name="T9" fmla="*/ 760 h 928"/>
                <a:gd name="T10" fmla="*/ 368 w 696"/>
                <a:gd name="T11" fmla="*/ 824 h 928"/>
                <a:gd name="T12" fmla="*/ 496 w 696"/>
                <a:gd name="T13" fmla="*/ 864 h 928"/>
                <a:gd name="T14" fmla="*/ 576 w 696"/>
                <a:gd name="T15" fmla="*/ 584 h 928"/>
                <a:gd name="T16" fmla="*/ 488 w 696"/>
                <a:gd name="T17" fmla="*/ 872 h 928"/>
                <a:gd name="T18" fmla="*/ 584 w 696"/>
                <a:gd name="T19" fmla="*/ 904 h 928"/>
                <a:gd name="T20" fmla="*/ 696 w 696"/>
                <a:gd name="T21" fmla="*/ 928 h 928"/>
                <a:gd name="T22" fmla="*/ 672 w 696"/>
                <a:gd name="T23" fmla="*/ 464 h 928"/>
                <a:gd name="T24" fmla="*/ 544 w 696"/>
                <a:gd name="T25" fmla="*/ 416 h 928"/>
                <a:gd name="T26" fmla="*/ 408 w 696"/>
                <a:gd name="T27" fmla="*/ 368 h 928"/>
                <a:gd name="T28" fmla="*/ 256 w 696"/>
                <a:gd name="T29" fmla="*/ 296 h 928"/>
                <a:gd name="T30" fmla="*/ 144 w 696"/>
                <a:gd name="T31" fmla="*/ 216 h 928"/>
                <a:gd name="T32" fmla="*/ 56 w 696"/>
                <a:gd name="T33" fmla="*/ 112 h 928"/>
                <a:gd name="T34" fmla="*/ 0 w 696"/>
                <a:gd name="T35" fmla="*/ 0 h 9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96"/>
                <a:gd name="T55" fmla="*/ 0 h 928"/>
                <a:gd name="T56" fmla="*/ 696 w 696"/>
                <a:gd name="T57" fmla="*/ 928 h 9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7" name="Freeform 51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8" name="Freeform 52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9" name="Freeform 53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0" name="Freeform 54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1" name="Freeform 55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2" name="Freeform 56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3" name="Freeform 57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>
                <a:gd name="T0" fmla="*/ 985 w 53"/>
                <a:gd name="T1" fmla="*/ 528 h 77"/>
                <a:gd name="T2" fmla="*/ 813 w 53"/>
                <a:gd name="T3" fmla="*/ 0 h 77"/>
                <a:gd name="T4" fmla="*/ 316 w 53"/>
                <a:gd name="T5" fmla="*/ 528 h 77"/>
                <a:gd name="T6" fmla="*/ 172 w 53"/>
                <a:gd name="T7" fmla="*/ 1614 h 77"/>
                <a:gd name="T8" fmla="*/ 1347 w 53"/>
                <a:gd name="T9" fmla="*/ 2019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4" name="Freeform 58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5" name="Freeform 59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6" name="Freeform 60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47" name="Freeform 61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62"/>
          <p:cNvGrpSpPr>
            <a:grpSpLocks/>
          </p:cNvGrpSpPr>
          <p:nvPr/>
        </p:nvGrpSpPr>
        <p:grpSpPr bwMode="auto">
          <a:xfrm>
            <a:off x="3062288" y="4319588"/>
            <a:ext cx="3162300" cy="1630362"/>
            <a:chOff x="3768" y="3184"/>
            <a:chExt cx="1992" cy="1027"/>
          </a:xfrm>
        </p:grpSpPr>
        <p:sp>
          <p:nvSpPr>
            <p:cNvPr id="24714" name="Freeform 63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>
                <a:gd name="T0" fmla="*/ 856 w 880"/>
                <a:gd name="T1" fmla="*/ 0 h 920"/>
                <a:gd name="T2" fmla="*/ 0 w 880"/>
                <a:gd name="T3" fmla="*/ 440 h 920"/>
                <a:gd name="T4" fmla="*/ 16 w 880"/>
                <a:gd name="T5" fmla="*/ 920 h 920"/>
                <a:gd name="T6" fmla="*/ 880 w 880"/>
                <a:gd name="T7" fmla="*/ 528 h 920"/>
                <a:gd name="T8" fmla="*/ 856 w 880"/>
                <a:gd name="T9" fmla="*/ 0 h 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0"/>
                <a:gd name="T16" fmla="*/ 0 h 920"/>
                <a:gd name="T17" fmla="*/ 880 w 880"/>
                <a:gd name="T18" fmla="*/ 920 h 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5" name="Freeform 64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>
                <a:gd name="T0" fmla="*/ 0 w 1120"/>
                <a:gd name="T1" fmla="*/ 0 h 832"/>
                <a:gd name="T2" fmla="*/ 1112 w 1120"/>
                <a:gd name="T3" fmla="*/ 320 h 832"/>
                <a:gd name="T4" fmla="*/ 1120 w 1120"/>
                <a:gd name="T5" fmla="*/ 832 h 832"/>
                <a:gd name="T6" fmla="*/ 16 w 1120"/>
                <a:gd name="T7" fmla="*/ 520 h 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0"/>
                <a:gd name="T13" fmla="*/ 0 h 832"/>
                <a:gd name="T14" fmla="*/ 1120 w 1120"/>
                <a:gd name="T15" fmla="*/ 832 h 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6" name="Freeform 65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7" name="Freeform 66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8" name="Freeform 67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>
                <a:gd name="T0" fmla="*/ 1968 w 1968"/>
                <a:gd name="T1" fmla="*/ 496 h 704"/>
                <a:gd name="T2" fmla="*/ 1968 w 1968"/>
                <a:gd name="T3" fmla="*/ 0 h 704"/>
                <a:gd name="T4" fmla="*/ 1808 w 1968"/>
                <a:gd name="T5" fmla="*/ 80 h 704"/>
                <a:gd name="T6" fmla="*/ 1552 w 1968"/>
                <a:gd name="T7" fmla="*/ 144 h 704"/>
                <a:gd name="T8" fmla="*/ 1248 w 1968"/>
                <a:gd name="T9" fmla="*/ 208 h 704"/>
                <a:gd name="T10" fmla="*/ 1008 w 1968"/>
                <a:gd name="T11" fmla="*/ 224 h 704"/>
                <a:gd name="T12" fmla="*/ 768 w 1968"/>
                <a:gd name="T13" fmla="*/ 224 h 704"/>
                <a:gd name="T14" fmla="*/ 528 w 1968"/>
                <a:gd name="T15" fmla="*/ 208 h 704"/>
                <a:gd name="T16" fmla="*/ 272 w 1968"/>
                <a:gd name="T17" fmla="*/ 176 h 704"/>
                <a:gd name="T18" fmla="*/ 128 w 1968"/>
                <a:gd name="T19" fmla="*/ 144 h 704"/>
                <a:gd name="T20" fmla="*/ 0 w 1968"/>
                <a:gd name="T21" fmla="*/ 128 h 704"/>
                <a:gd name="T22" fmla="*/ 16 w 1968"/>
                <a:gd name="T23" fmla="*/ 608 h 704"/>
                <a:gd name="T24" fmla="*/ 192 w 1968"/>
                <a:gd name="T25" fmla="*/ 640 h 704"/>
                <a:gd name="T26" fmla="*/ 368 w 1968"/>
                <a:gd name="T27" fmla="*/ 672 h 704"/>
                <a:gd name="T28" fmla="*/ 480 w 1968"/>
                <a:gd name="T29" fmla="*/ 688 h 704"/>
                <a:gd name="T30" fmla="*/ 592 w 1968"/>
                <a:gd name="T31" fmla="*/ 688 h 704"/>
                <a:gd name="T32" fmla="*/ 768 w 1968"/>
                <a:gd name="T33" fmla="*/ 704 h 704"/>
                <a:gd name="T34" fmla="*/ 928 w 1968"/>
                <a:gd name="T35" fmla="*/ 704 h 704"/>
                <a:gd name="T36" fmla="*/ 1072 w 1968"/>
                <a:gd name="T37" fmla="*/ 704 h 704"/>
                <a:gd name="T38" fmla="*/ 1264 w 1968"/>
                <a:gd name="T39" fmla="*/ 688 h 704"/>
                <a:gd name="T40" fmla="*/ 1392 w 1968"/>
                <a:gd name="T41" fmla="*/ 672 h 704"/>
                <a:gd name="T42" fmla="*/ 1536 w 1968"/>
                <a:gd name="T43" fmla="*/ 640 h 704"/>
                <a:gd name="T44" fmla="*/ 1712 w 1968"/>
                <a:gd name="T45" fmla="*/ 592 h 704"/>
                <a:gd name="T46" fmla="*/ 1824 w 1968"/>
                <a:gd name="T47" fmla="*/ 560 h 704"/>
                <a:gd name="T48" fmla="*/ 1904 w 1968"/>
                <a:gd name="T49" fmla="*/ 528 h 704"/>
                <a:gd name="T50" fmla="*/ 1968 w 1968"/>
                <a:gd name="T51" fmla="*/ 496 h 7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68"/>
                <a:gd name="T79" fmla="*/ 0 h 704"/>
                <a:gd name="T80" fmla="*/ 1968 w 1968"/>
                <a:gd name="T81" fmla="*/ 704 h 70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9" name="Freeform 68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0" name="Freeform 69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1" name="Freeform 70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2" name="Freeform 71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3" name="Freeform 72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4" name="Freeform 73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5" name="Freeform 74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6" name="Freeform 75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7" name="Freeform 76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8" name="Freeform 77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29" name="Freeform 78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0" name="Freeform 79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1" name="Freeform 80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32" name="Freeform 81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82"/>
          <p:cNvGrpSpPr>
            <a:grpSpLocks/>
          </p:cNvGrpSpPr>
          <p:nvPr/>
        </p:nvGrpSpPr>
        <p:grpSpPr bwMode="auto">
          <a:xfrm>
            <a:off x="2565400" y="2597150"/>
            <a:ext cx="3276600" cy="1771650"/>
            <a:chOff x="1920" y="292"/>
            <a:chExt cx="2064" cy="1116"/>
          </a:xfrm>
        </p:grpSpPr>
        <p:sp>
          <p:nvSpPr>
            <p:cNvPr id="24702" name="Freeform 83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>
                <a:gd name="T0" fmla="*/ 0 w 2019"/>
                <a:gd name="T1" fmla="*/ 96 h 480"/>
                <a:gd name="T2" fmla="*/ 2019 w 2019"/>
                <a:gd name="T3" fmla="*/ 0 h 480"/>
                <a:gd name="T4" fmla="*/ 1171 w 2019"/>
                <a:gd name="T5" fmla="*/ 480 h 480"/>
                <a:gd name="T6" fmla="*/ 0 w 2019"/>
                <a:gd name="T7" fmla="*/ 96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9"/>
                <a:gd name="T13" fmla="*/ 0 h 480"/>
                <a:gd name="T14" fmla="*/ 2019 w 2019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03" name="Freeform 84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>
                <a:gd name="T0" fmla="*/ 0 w 880"/>
                <a:gd name="T1" fmla="*/ 996 h 996"/>
                <a:gd name="T2" fmla="*/ 880 w 880"/>
                <a:gd name="T3" fmla="*/ 508 h 996"/>
                <a:gd name="T4" fmla="*/ 849 w 880"/>
                <a:gd name="T5" fmla="*/ 0 h 996"/>
                <a:gd name="T6" fmla="*/ 8 w 880"/>
                <a:gd name="T7" fmla="*/ 492 h 9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0"/>
                <a:gd name="T13" fmla="*/ 0 h 996"/>
                <a:gd name="T14" fmla="*/ 880 w 880"/>
                <a:gd name="T15" fmla="*/ 996 h 9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04" name="Freeform 85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>
                <a:gd name="T0" fmla="*/ 1200 w 1200"/>
                <a:gd name="T1" fmla="*/ 912 h 912"/>
                <a:gd name="T2" fmla="*/ 48 w 1200"/>
                <a:gd name="T3" fmla="*/ 472 h 912"/>
                <a:gd name="T4" fmla="*/ 0 w 1200"/>
                <a:gd name="T5" fmla="*/ 0 h 912"/>
                <a:gd name="T6" fmla="*/ 1192 w 1200"/>
                <a:gd name="T7" fmla="*/ 400 h 912"/>
                <a:gd name="T8" fmla="*/ 1200 w 1200"/>
                <a:gd name="T9" fmla="*/ 912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0"/>
                <a:gd name="T16" fmla="*/ 0 h 912"/>
                <a:gd name="T17" fmla="*/ 1200 w 1200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05" name="Freeform 86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>
                <a:gd name="T0" fmla="*/ 0 w 2039"/>
                <a:gd name="T1" fmla="*/ 212 h 212"/>
                <a:gd name="T2" fmla="*/ 330 w 2039"/>
                <a:gd name="T3" fmla="*/ 109 h 212"/>
                <a:gd name="T4" fmla="*/ 637 w 2039"/>
                <a:gd name="T5" fmla="*/ 43 h 212"/>
                <a:gd name="T6" fmla="*/ 1236 w 2039"/>
                <a:gd name="T7" fmla="*/ 1 h 212"/>
                <a:gd name="T8" fmla="*/ 1551 w 2039"/>
                <a:gd name="T9" fmla="*/ 31 h 212"/>
                <a:gd name="T10" fmla="*/ 2039 w 2039"/>
                <a:gd name="T11" fmla="*/ 108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39"/>
                <a:gd name="T19" fmla="*/ 0 h 212"/>
                <a:gd name="T20" fmla="*/ 2039 w 2039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06" name="Freeform 87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07" name="Freeform 88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08" name="Freeform 89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09" name="Freeform 90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0" name="Freeform 91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>
                <a:gd name="T0" fmla="*/ 3293 w 53"/>
                <a:gd name="T1" fmla="*/ 528 h 77"/>
                <a:gd name="T2" fmla="*/ 2742 w 53"/>
                <a:gd name="T3" fmla="*/ 0 h 77"/>
                <a:gd name="T4" fmla="*/ 1107 w 53"/>
                <a:gd name="T5" fmla="*/ 528 h 77"/>
                <a:gd name="T6" fmla="*/ 526 w 53"/>
                <a:gd name="T7" fmla="*/ 1614 h 77"/>
                <a:gd name="T8" fmla="*/ 4442 w 53"/>
                <a:gd name="T9" fmla="*/ 2019 h 77"/>
                <a:gd name="T10" fmla="*/ 2742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1" name="Freeform 92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2" name="Freeform 93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13" name="Freeform 94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>
                <a:gd name="T0" fmla="*/ 9124 w 53"/>
                <a:gd name="T1" fmla="*/ 528 h 77"/>
                <a:gd name="T2" fmla="*/ 7651 w 53"/>
                <a:gd name="T3" fmla="*/ 0 h 77"/>
                <a:gd name="T4" fmla="*/ 2991 w 53"/>
                <a:gd name="T5" fmla="*/ 528 h 77"/>
                <a:gd name="T6" fmla="*/ 1517 w 53"/>
                <a:gd name="T7" fmla="*/ 1614 h 77"/>
                <a:gd name="T8" fmla="*/ 12470 w 53"/>
                <a:gd name="T9" fmla="*/ 2019 h 77"/>
                <a:gd name="T10" fmla="*/ 7651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96"/>
          <p:cNvGrpSpPr>
            <a:grpSpLocks/>
          </p:cNvGrpSpPr>
          <p:nvPr/>
        </p:nvGrpSpPr>
        <p:grpSpPr bwMode="auto">
          <a:xfrm>
            <a:off x="4413250" y="2755900"/>
            <a:ext cx="2346325" cy="2076450"/>
            <a:chOff x="2780" y="312"/>
            <a:chExt cx="1478" cy="1308"/>
          </a:xfrm>
        </p:grpSpPr>
        <p:grpSp>
          <p:nvGrpSpPr>
            <p:cNvPr id="12" name="Group 97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24691" name="Freeform 98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>
                  <a:gd name="T0" fmla="*/ 876 w 1120"/>
                  <a:gd name="T1" fmla="*/ 0 h 1308"/>
                  <a:gd name="T2" fmla="*/ 0 w 1120"/>
                  <a:gd name="T3" fmla="*/ 508 h 1308"/>
                  <a:gd name="T4" fmla="*/ 1120 w 1120"/>
                  <a:gd name="T5" fmla="*/ 820 h 1308"/>
                  <a:gd name="T6" fmla="*/ 1120 w 1120"/>
                  <a:gd name="T7" fmla="*/ 1308 h 1308"/>
                  <a:gd name="T8" fmla="*/ 36 w 1120"/>
                  <a:gd name="T9" fmla="*/ 1016 h 1308"/>
                  <a:gd name="T10" fmla="*/ 8 w 1120"/>
                  <a:gd name="T11" fmla="*/ 508 h 1308"/>
                  <a:gd name="T12" fmla="*/ 32 w 1120"/>
                  <a:gd name="T13" fmla="*/ 1020 h 1308"/>
                  <a:gd name="T14" fmla="*/ 880 w 1120"/>
                  <a:gd name="T15" fmla="*/ 488 h 1308"/>
                  <a:gd name="T16" fmla="*/ 876 w 1120"/>
                  <a:gd name="T17" fmla="*/ 0 h 13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20"/>
                  <a:gd name="T28" fmla="*/ 0 h 1308"/>
                  <a:gd name="T29" fmla="*/ 1120 w 1120"/>
                  <a:gd name="T30" fmla="*/ 1308 h 13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92" name="Freeform 99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>
                  <a:gd name="T0" fmla="*/ 0 w 586"/>
                  <a:gd name="T1" fmla="*/ 0 h 828"/>
                  <a:gd name="T2" fmla="*/ 204 w 586"/>
                  <a:gd name="T3" fmla="*/ 72 h 828"/>
                  <a:gd name="T4" fmla="*/ 388 w 586"/>
                  <a:gd name="T5" fmla="*/ 172 h 828"/>
                  <a:gd name="T6" fmla="*/ 532 w 586"/>
                  <a:gd name="T7" fmla="*/ 300 h 828"/>
                  <a:gd name="T8" fmla="*/ 584 w 586"/>
                  <a:gd name="T9" fmla="*/ 464 h 828"/>
                  <a:gd name="T10" fmla="*/ 544 w 586"/>
                  <a:gd name="T11" fmla="*/ 596 h 828"/>
                  <a:gd name="T12" fmla="*/ 456 w 586"/>
                  <a:gd name="T13" fmla="*/ 688 h 828"/>
                  <a:gd name="T14" fmla="*/ 428 w 586"/>
                  <a:gd name="T15" fmla="*/ 708 h 828"/>
                  <a:gd name="T16" fmla="*/ 324 w 586"/>
                  <a:gd name="T17" fmla="*/ 788 h 828"/>
                  <a:gd name="T18" fmla="*/ 244 w 586"/>
                  <a:gd name="T19" fmla="*/ 828 h 8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6"/>
                  <a:gd name="T31" fmla="*/ 0 h 828"/>
                  <a:gd name="T32" fmla="*/ 586 w 586"/>
                  <a:gd name="T33" fmla="*/ 828 h 8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93" name="Freeform 100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>
                  <a:gd name="T0" fmla="*/ 0 w 595"/>
                  <a:gd name="T1" fmla="*/ 0 h 816"/>
                  <a:gd name="T2" fmla="*/ 220 w 595"/>
                  <a:gd name="T3" fmla="*/ 76 h 816"/>
                  <a:gd name="T4" fmla="*/ 400 w 595"/>
                  <a:gd name="T5" fmla="*/ 172 h 816"/>
                  <a:gd name="T6" fmla="*/ 532 w 595"/>
                  <a:gd name="T7" fmla="*/ 292 h 816"/>
                  <a:gd name="T8" fmla="*/ 592 w 595"/>
                  <a:gd name="T9" fmla="*/ 452 h 816"/>
                  <a:gd name="T10" fmla="*/ 552 w 595"/>
                  <a:gd name="T11" fmla="*/ 588 h 816"/>
                  <a:gd name="T12" fmla="*/ 440 w 595"/>
                  <a:gd name="T13" fmla="*/ 708 h 816"/>
                  <a:gd name="T14" fmla="*/ 332 w 595"/>
                  <a:gd name="T15" fmla="*/ 776 h 816"/>
                  <a:gd name="T16" fmla="*/ 248 w 595"/>
                  <a:gd name="T17" fmla="*/ 816 h 8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5"/>
                  <a:gd name="T28" fmla="*/ 0 h 816"/>
                  <a:gd name="T29" fmla="*/ 595 w 595"/>
                  <a:gd name="T30" fmla="*/ 816 h 8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94" name="Freeform 101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>
                  <a:gd name="T0" fmla="*/ 0 w 26"/>
                  <a:gd name="T1" fmla="*/ 0 h 533"/>
                  <a:gd name="T2" fmla="*/ 26 w 26"/>
                  <a:gd name="T3" fmla="*/ 533 h 533"/>
                  <a:gd name="T4" fmla="*/ 0 60000 65536"/>
                  <a:gd name="T5" fmla="*/ 0 60000 65536"/>
                  <a:gd name="T6" fmla="*/ 0 w 26"/>
                  <a:gd name="T7" fmla="*/ 0 h 533"/>
                  <a:gd name="T8" fmla="*/ 26 w 26"/>
                  <a:gd name="T9" fmla="*/ 533 h 5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95" name="Freeform 102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>
                  <a:gd name="T0" fmla="*/ 858 w 1458"/>
                  <a:gd name="T1" fmla="*/ 0 h 816"/>
                  <a:gd name="T2" fmla="*/ 0 w 1458"/>
                  <a:gd name="T3" fmla="*/ 498 h 816"/>
                  <a:gd name="T4" fmla="*/ 1134 w 1458"/>
                  <a:gd name="T5" fmla="*/ 816 h 816"/>
                  <a:gd name="T6" fmla="*/ 1258 w 1458"/>
                  <a:gd name="T7" fmla="*/ 751 h 816"/>
                  <a:gd name="T8" fmla="*/ 1374 w 1458"/>
                  <a:gd name="T9" fmla="*/ 648 h 816"/>
                  <a:gd name="T10" fmla="*/ 1428 w 1458"/>
                  <a:gd name="T11" fmla="*/ 594 h 816"/>
                  <a:gd name="T12" fmla="*/ 1458 w 1458"/>
                  <a:gd name="T13" fmla="*/ 498 h 816"/>
                  <a:gd name="T14" fmla="*/ 1452 w 1458"/>
                  <a:gd name="T15" fmla="*/ 396 h 816"/>
                  <a:gd name="T16" fmla="*/ 1386 w 1458"/>
                  <a:gd name="T17" fmla="*/ 271 h 816"/>
                  <a:gd name="T18" fmla="*/ 1254 w 1458"/>
                  <a:gd name="T19" fmla="*/ 162 h 816"/>
                  <a:gd name="T20" fmla="*/ 1098 w 1458"/>
                  <a:gd name="T21" fmla="*/ 79 h 816"/>
                  <a:gd name="T22" fmla="*/ 1002 w 1458"/>
                  <a:gd name="T23" fmla="*/ 47 h 816"/>
                  <a:gd name="T24" fmla="*/ 858 w 1458"/>
                  <a:gd name="T25" fmla="*/ 0 h 8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58"/>
                  <a:gd name="T40" fmla="*/ 0 h 816"/>
                  <a:gd name="T41" fmla="*/ 1458 w 1458"/>
                  <a:gd name="T42" fmla="*/ 816 h 8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96" name="Freeform 103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>
                  <a:gd name="T0" fmla="*/ 0 w 1116"/>
                  <a:gd name="T1" fmla="*/ 0 h 792"/>
                  <a:gd name="T2" fmla="*/ 1116 w 1116"/>
                  <a:gd name="T3" fmla="*/ 312 h 792"/>
                  <a:gd name="T4" fmla="*/ 1116 w 1116"/>
                  <a:gd name="T5" fmla="*/ 792 h 792"/>
                  <a:gd name="T6" fmla="*/ 36 w 1116"/>
                  <a:gd name="T7" fmla="*/ 504 h 792"/>
                  <a:gd name="T8" fmla="*/ 0 w 1116"/>
                  <a:gd name="T9" fmla="*/ 0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6"/>
                  <a:gd name="T16" fmla="*/ 0 h 792"/>
                  <a:gd name="T17" fmla="*/ 1116 w 1116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97" name="Freeform 104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>
                  <a:gd name="T0" fmla="*/ 0 w 354"/>
                  <a:gd name="T1" fmla="*/ 318 h 792"/>
                  <a:gd name="T2" fmla="*/ 6 w 354"/>
                  <a:gd name="T3" fmla="*/ 792 h 792"/>
                  <a:gd name="T4" fmla="*/ 66 w 354"/>
                  <a:gd name="T5" fmla="*/ 756 h 792"/>
                  <a:gd name="T6" fmla="*/ 126 w 354"/>
                  <a:gd name="T7" fmla="*/ 726 h 792"/>
                  <a:gd name="T8" fmla="*/ 204 w 354"/>
                  <a:gd name="T9" fmla="*/ 672 h 792"/>
                  <a:gd name="T10" fmla="*/ 240 w 354"/>
                  <a:gd name="T11" fmla="*/ 636 h 792"/>
                  <a:gd name="T12" fmla="*/ 288 w 354"/>
                  <a:gd name="T13" fmla="*/ 588 h 792"/>
                  <a:gd name="T14" fmla="*/ 324 w 354"/>
                  <a:gd name="T15" fmla="*/ 522 h 792"/>
                  <a:gd name="T16" fmla="*/ 354 w 354"/>
                  <a:gd name="T17" fmla="*/ 450 h 792"/>
                  <a:gd name="T18" fmla="*/ 330 w 354"/>
                  <a:gd name="T19" fmla="*/ 0 h 792"/>
                  <a:gd name="T20" fmla="*/ 312 w 354"/>
                  <a:gd name="T21" fmla="*/ 78 h 792"/>
                  <a:gd name="T22" fmla="*/ 252 w 354"/>
                  <a:gd name="T23" fmla="*/ 150 h 792"/>
                  <a:gd name="T24" fmla="*/ 180 w 354"/>
                  <a:gd name="T25" fmla="*/ 210 h 792"/>
                  <a:gd name="T26" fmla="*/ 90 w 354"/>
                  <a:gd name="T27" fmla="*/ 264 h 792"/>
                  <a:gd name="T28" fmla="*/ 30 w 354"/>
                  <a:gd name="T29" fmla="*/ 300 h 792"/>
                  <a:gd name="T30" fmla="*/ 0 w 354"/>
                  <a:gd name="T31" fmla="*/ 318 h 79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4"/>
                  <a:gd name="T49" fmla="*/ 0 h 792"/>
                  <a:gd name="T50" fmla="*/ 354 w 354"/>
                  <a:gd name="T51" fmla="*/ 792 h 79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98" name="Freeform 105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>
                  <a:gd name="T0" fmla="*/ 9124 w 53"/>
                  <a:gd name="T1" fmla="*/ 528 h 77"/>
                  <a:gd name="T2" fmla="*/ 7651 w 53"/>
                  <a:gd name="T3" fmla="*/ 0 h 77"/>
                  <a:gd name="T4" fmla="*/ 2991 w 53"/>
                  <a:gd name="T5" fmla="*/ 528 h 77"/>
                  <a:gd name="T6" fmla="*/ 1517 w 53"/>
                  <a:gd name="T7" fmla="*/ 1614 h 77"/>
                  <a:gd name="T8" fmla="*/ 12470 w 53"/>
                  <a:gd name="T9" fmla="*/ 2019 h 77"/>
                  <a:gd name="T10" fmla="*/ 7651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99" name="Freeform 106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>
                  <a:gd name="T0" fmla="*/ 985 w 53"/>
                  <a:gd name="T1" fmla="*/ 70 h 77"/>
                  <a:gd name="T2" fmla="*/ 813 w 53"/>
                  <a:gd name="T3" fmla="*/ 0 h 77"/>
                  <a:gd name="T4" fmla="*/ 316 w 53"/>
                  <a:gd name="T5" fmla="*/ 70 h 77"/>
                  <a:gd name="T6" fmla="*/ 172 w 53"/>
                  <a:gd name="T7" fmla="*/ 203 h 77"/>
                  <a:gd name="T8" fmla="*/ 1347 w 53"/>
                  <a:gd name="T9" fmla="*/ 255 h 77"/>
                  <a:gd name="T10" fmla="*/ 813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00" name="Freeform 107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701" name="Freeform 108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688" name="Freeform 109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>
                <a:gd name="T0" fmla="*/ 9124 w 53"/>
                <a:gd name="T1" fmla="*/ 528 h 77"/>
                <a:gd name="T2" fmla="*/ 7651 w 53"/>
                <a:gd name="T3" fmla="*/ 0 h 77"/>
                <a:gd name="T4" fmla="*/ 2991 w 53"/>
                <a:gd name="T5" fmla="*/ 528 h 77"/>
                <a:gd name="T6" fmla="*/ 1517 w 53"/>
                <a:gd name="T7" fmla="*/ 1614 h 77"/>
                <a:gd name="T8" fmla="*/ 12470 w 53"/>
                <a:gd name="T9" fmla="*/ 2019 h 77"/>
                <a:gd name="T10" fmla="*/ 7651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89" name="Freeform 110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90" name="Freeform 111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112"/>
          <p:cNvGrpSpPr>
            <a:grpSpLocks/>
          </p:cNvGrpSpPr>
          <p:nvPr/>
        </p:nvGrpSpPr>
        <p:grpSpPr bwMode="auto">
          <a:xfrm>
            <a:off x="2025650" y="2921000"/>
            <a:ext cx="2432050" cy="2120900"/>
            <a:chOff x="236" y="976"/>
            <a:chExt cx="1532" cy="1336"/>
          </a:xfrm>
        </p:grpSpPr>
        <p:grpSp>
          <p:nvGrpSpPr>
            <p:cNvPr id="14" name="Group 113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24684" name="Freeform 114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>
                  <a:gd name="T0" fmla="*/ 0 w 1176"/>
                  <a:gd name="T1" fmla="*/ 0 h 1328"/>
                  <a:gd name="T2" fmla="*/ 1175 w 1176"/>
                  <a:gd name="T3" fmla="*/ 396 h 1328"/>
                  <a:gd name="T4" fmla="*/ 312 w 1176"/>
                  <a:gd name="T5" fmla="*/ 840 h 1328"/>
                  <a:gd name="T6" fmla="*/ 336 w 1176"/>
                  <a:gd name="T7" fmla="*/ 1328 h 1328"/>
                  <a:gd name="T8" fmla="*/ 1176 w 1176"/>
                  <a:gd name="T9" fmla="*/ 912 h 1328"/>
                  <a:gd name="T10" fmla="*/ 1167 w 1176"/>
                  <a:gd name="T11" fmla="*/ 396 h 1328"/>
                  <a:gd name="T12" fmla="*/ 1143 w 1176"/>
                  <a:gd name="T13" fmla="*/ 908 h 1328"/>
                  <a:gd name="T14" fmla="*/ 48 w 1176"/>
                  <a:gd name="T15" fmla="*/ 480 h 1328"/>
                  <a:gd name="T16" fmla="*/ 0 w 1176"/>
                  <a:gd name="T17" fmla="*/ 0 h 13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6"/>
                  <a:gd name="T28" fmla="*/ 0 h 1328"/>
                  <a:gd name="T29" fmla="*/ 1176 w 1176"/>
                  <a:gd name="T30" fmla="*/ 1328 h 13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85" name="Freeform 115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>
                  <a:gd name="T0" fmla="*/ 359 w 663"/>
                  <a:gd name="T1" fmla="*/ 0 h 856"/>
                  <a:gd name="T2" fmla="*/ 183 w 663"/>
                  <a:gd name="T3" fmla="*/ 112 h 856"/>
                  <a:gd name="T4" fmla="*/ 55 w 663"/>
                  <a:gd name="T5" fmla="*/ 224 h 856"/>
                  <a:gd name="T6" fmla="*/ 7 w 663"/>
                  <a:gd name="T7" fmla="*/ 344 h 856"/>
                  <a:gd name="T8" fmla="*/ 15 w 663"/>
                  <a:gd name="T9" fmla="*/ 432 h 856"/>
                  <a:gd name="T10" fmla="*/ 79 w 663"/>
                  <a:gd name="T11" fmla="*/ 544 h 856"/>
                  <a:gd name="T12" fmla="*/ 159 w 663"/>
                  <a:gd name="T13" fmla="*/ 624 h 856"/>
                  <a:gd name="T14" fmla="*/ 255 w 663"/>
                  <a:gd name="T15" fmla="*/ 696 h 856"/>
                  <a:gd name="T16" fmla="*/ 455 w 663"/>
                  <a:gd name="T17" fmla="*/ 784 h 856"/>
                  <a:gd name="T18" fmla="*/ 663 w 663"/>
                  <a:gd name="T19" fmla="*/ 856 h 8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3"/>
                  <a:gd name="T31" fmla="*/ 0 h 856"/>
                  <a:gd name="T32" fmla="*/ 663 w 663"/>
                  <a:gd name="T33" fmla="*/ 856 h 8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86" name="Freeform 116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>
                  <a:gd name="T0" fmla="*/ 373 w 653"/>
                  <a:gd name="T1" fmla="*/ 0 h 856"/>
                  <a:gd name="T2" fmla="*/ 197 w 653"/>
                  <a:gd name="T3" fmla="*/ 88 h 856"/>
                  <a:gd name="T4" fmla="*/ 61 w 653"/>
                  <a:gd name="T5" fmla="*/ 208 h 856"/>
                  <a:gd name="T6" fmla="*/ 5 w 653"/>
                  <a:gd name="T7" fmla="*/ 344 h 856"/>
                  <a:gd name="T8" fmla="*/ 29 w 653"/>
                  <a:gd name="T9" fmla="*/ 472 h 856"/>
                  <a:gd name="T10" fmla="*/ 117 w 653"/>
                  <a:gd name="T11" fmla="*/ 584 h 856"/>
                  <a:gd name="T12" fmla="*/ 269 w 653"/>
                  <a:gd name="T13" fmla="*/ 704 h 856"/>
                  <a:gd name="T14" fmla="*/ 453 w 653"/>
                  <a:gd name="T15" fmla="*/ 776 h 856"/>
                  <a:gd name="T16" fmla="*/ 653 w 653"/>
                  <a:gd name="T17" fmla="*/ 856 h 8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3"/>
                  <a:gd name="T28" fmla="*/ 0 h 856"/>
                  <a:gd name="T29" fmla="*/ 653 w 653"/>
                  <a:gd name="T30" fmla="*/ 856 h 8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670" name="Freeform 117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>
                <a:gd name="T0" fmla="*/ 832 w 848"/>
                <a:gd name="T1" fmla="*/ 0 h 896"/>
                <a:gd name="T2" fmla="*/ 848 w 848"/>
                <a:gd name="T3" fmla="*/ 496 h 896"/>
                <a:gd name="T4" fmla="*/ 16 w 848"/>
                <a:gd name="T5" fmla="*/ 896 h 896"/>
                <a:gd name="T6" fmla="*/ 0 w 848"/>
                <a:gd name="T7" fmla="*/ 432 h 896"/>
                <a:gd name="T8" fmla="*/ 832 w 848"/>
                <a:gd name="T9" fmla="*/ 0 h 8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8"/>
                <a:gd name="T16" fmla="*/ 0 h 896"/>
                <a:gd name="T17" fmla="*/ 848 w 848"/>
                <a:gd name="T18" fmla="*/ 896 h 8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1" name="Freeform 118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>
                <a:gd name="T0" fmla="*/ 364 w 1528"/>
                <a:gd name="T1" fmla="*/ 0 h 852"/>
                <a:gd name="T2" fmla="*/ 1528 w 1528"/>
                <a:gd name="T3" fmla="*/ 404 h 852"/>
                <a:gd name="T4" fmla="*/ 664 w 1528"/>
                <a:gd name="T5" fmla="*/ 852 h 852"/>
                <a:gd name="T6" fmla="*/ 492 w 1528"/>
                <a:gd name="T7" fmla="*/ 800 h 852"/>
                <a:gd name="T8" fmla="*/ 348 w 1528"/>
                <a:gd name="T9" fmla="*/ 736 h 852"/>
                <a:gd name="T10" fmla="*/ 220 w 1528"/>
                <a:gd name="T11" fmla="*/ 672 h 852"/>
                <a:gd name="T12" fmla="*/ 112 w 1528"/>
                <a:gd name="T13" fmla="*/ 588 h 852"/>
                <a:gd name="T14" fmla="*/ 28 w 1528"/>
                <a:gd name="T15" fmla="*/ 464 h 852"/>
                <a:gd name="T16" fmla="*/ 0 w 1528"/>
                <a:gd name="T17" fmla="*/ 364 h 852"/>
                <a:gd name="T18" fmla="*/ 32 w 1528"/>
                <a:gd name="T19" fmla="*/ 252 h 852"/>
                <a:gd name="T20" fmla="*/ 92 w 1528"/>
                <a:gd name="T21" fmla="*/ 192 h 852"/>
                <a:gd name="T22" fmla="*/ 156 w 1528"/>
                <a:gd name="T23" fmla="*/ 128 h 852"/>
                <a:gd name="T24" fmla="*/ 256 w 1528"/>
                <a:gd name="T25" fmla="*/ 68 h 852"/>
                <a:gd name="T26" fmla="*/ 364 w 1528"/>
                <a:gd name="T27" fmla="*/ 0 h 8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28"/>
                <a:gd name="T43" fmla="*/ 0 h 852"/>
                <a:gd name="T44" fmla="*/ 1528 w 1528"/>
                <a:gd name="T45" fmla="*/ 852 h 8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2" name="Freeform 119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>
                <a:gd name="T0" fmla="*/ 0 w 696"/>
                <a:gd name="T1" fmla="*/ 0 h 928"/>
                <a:gd name="T2" fmla="*/ 32 w 696"/>
                <a:gd name="T3" fmla="*/ 488 h 928"/>
                <a:gd name="T4" fmla="*/ 80 w 696"/>
                <a:gd name="T5" fmla="*/ 600 h 928"/>
                <a:gd name="T6" fmla="*/ 152 w 696"/>
                <a:gd name="T7" fmla="*/ 680 h 928"/>
                <a:gd name="T8" fmla="*/ 248 w 696"/>
                <a:gd name="T9" fmla="*/ 760 h 928"/>
                <a:gd name="T10" fmla="*/ 368 w 696"/>
                <a:gd name="T11" fmla="*/ 824 h 928"/>
                <a:gd name="T12" fmla="*/ 496 w 696"/>
                <a:gd name="T13" fmla="*/ 864 h 928"/>
                <a:gd name="T14" fmla="*/ 576 w 696"/>
                <a:gd name="T15" fmla="*/ 584 h 928"/>
                <a:gd name="T16" fmla="*/ 488 w 696"/>
                <a:gd name="T17" fmla="*/ 872 h 928"/>
                <a:gd name="T18" fmla="*/ 584 w 696"/>
                <a:gd name="T19" fmla="*/ 904 h 928"/>
                <a:gd name="T20" fmla="*/ 696 w 696"/>
                <a:gd name="T21" fmla="*/ 928 h 928"/>
                <a:gd name="T22" fmla="*/ 672 w 696"/>
                <a:gd name="T23" fmla="*/ 464 h 928"/>
                <a:gd name="T24" fmla="*/ 544 w 696"/>
                <a:gd name="T25" fmla="*/ 416 h 928"/>
                <a:gd name="T26" fmla="*/ 408 w 696"/>
                <a:gd name="T27" fmla="*/ 368 h 928"/>
                <a:gd name="T28" fmla="*/ 256 w 696"/>
                <a:gd name="T29" fmla="*/ 296 h 928"/>
                <a:gd name="T30" fmla="*/ 144 w 696"/>
                <a:gd name="T31" fmla="*/ 216 h 928"/>
                <a:gd name="T32" fmla="*/ 56 w 696"/>
                <a:gd name="T33" fmla="*/ 112 h 928"/>
                <a:gd name="T34" fmla="*/ 0 w 696"/>
                <a:gd name="T35" fmla="*/ 0 h 9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96"/>
                <a:gd name="T55" fmla="*/ 0 h 928"/>
                <a:gd name="T56" fmla="*/ 696 w 696"/>
                <a:gd name="T57" fmla="*/ 928 h 9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3" name="Freeform 120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4" name="Freeform 121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5" name="Freeform 122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6" name="Freeform 123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7" name="Freeform 124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8" name="Freeform 125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79" name="Freeform 126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>
                <a:gd name="T0" fmla="*/ 985 w 53"/>
                <a:gd name="T1" fmla="*/ 528 h 77"/>
                <a:gd name="T2" fmla="*/ 813 w 53"/>
                <a:gd name="T3" fmla="*/ 0 h 77"/>
                <a:gd name="T4" fmla="*/ 316 w 53"/>
                <a:gd name="T5" fmla="*/ 528 h 77"/>
                <a:gd name="T6" fmla="*/ 172 w 53"/>
                <a:gd name="T7" fmla="*/ 1614 h 77"/>
                <a:gd name="T8" fmla="*/ 1347 w 53"/>
                <a:gd name="T9" fmla="*/ 2019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80" name="Freeform 127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81" name="Freeform 128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82" name="Freeform 129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83" name="Freeform 130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131"/>
          <p:cNvGrpSpPr>
            <a:grpSpLocks/>
          </p:cNvGrpSpPr>
          <p:nvPr/>
        </p:nvGrpSpPr>
        <p:grpSpPr bwMode="auto">
          <a:xfrm>
            <a:off x="3060700" y="3568700"/>
            <a:ext cx="3162300" cy="1630363"/>
            <a:chOff x="3768" y="3184"/>
            <a:chExt cx="1992" cy="1027"/>
          </a:xfrm>
        </p:grpSpPr>
        <p:sp>
          <p:nvSpPr>
            <p:cNvPr id="24650" name="Freeform 132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>
                <a:gd name="T0" fmla="*/ 856 w 880"/>
                <a:gd name="T1" fmla="*/ 0 h 920"/>
                <a:gd name="T2" fmla="*/ 0 w 880"/>
                <a:gd name="T3" fmla="*/ 440 h 920"/>
                <a:gd name="T4" fmla="*/ 16 w 880"/>
                <a:gd name="T5" fmla="*/ 920 h 920"/>
                <a:gd name="T6" fmla="*/ 880 w 880"/>
                <a:gd name="T7" fmla="*/ 528 h 920"/>
                <a:gd name="T8" fmla="*/ 856 w 880"/>
                <a:gd name="T9" fmla="*/ 0 h 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0"/>
                <a:gd name="T16" fmla="*/ 0 h 920"/>
                <a:gd name="T17" fmla="*/ 880 w 880"/>
                <a:gd name="T18" fmla="*/ 920 h 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1" name="Freeform 133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>
                <a:gd name="T0" fmla="*/ 0 w 1120"/>
                <a:gd name="T1" fmla="*/ 0 h 832"/>
                <a:gd name="T2" fmla="*/ 1112 w 1120"/>
                <a:gd name="T3" fmla="*/ 320 h 832"/>
                <a:gd name="T4" fmla="*/ 1120 w 1120"/>
                <a:gd name="T5" fmla="*/ 832 h 832"/>
                <a:gd name="T6" fmla="*/ 16 w 1120"/>
                <a:gd name="T7" fmla="*/ 520 h 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0"/>
                <a:gd name="T13" fmla="*/ 0 h 832"/>
                <a:gd name="T14" fmla="*/ 1120 w 1120"/>
                <a:gd name="T15" fmla="*/ 832 h 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2" name="Freeform 134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3" name="Freeform 135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4" name="Freeform 136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>
                <a:gd name="T0" fmla="*/ 1968 w 1968"/>
                <a:gd name="T1" fmla="*/ 496 h 704"/>
                <a:gd name="T2" fmla="*/ 1968 w 1968"/>
                <a:gd name="T3" fmla="*/ 0 h 704"/>
                <a:gd name="T4" fmla="*/ 1808 w 1968"/>
                <a:gd name="T5" fmla="*/ 80 h 704"/>
                <a:gd name="T6" fmla="*/ 1552 w 1968"/>
                <a:gd name="T7" fmla="*/ 144 h 704"/>
                <a:gd name="T8" fmla="*/ 1248 w 1968"/>
                <a:gd name="T9" fmla="*/ 208 h 704"/>
                <a:gd name="T10" fmla="*/ 1008 w 1968"/>
                <a:gd name="T11" fmla="*/ 224 h 704"/>
                <a:gd name="T12" fmla="*/ 768 w 1968"/>
                <a:gd name="T13" fmla="*/ 224 h 704"/>
                <a:gd name="T14" fmla="*/ 528 w 1968"/>
                <a:gd name="T15" fmla="*/ 208 h 704"/>
                <a:gd name="T16" fmla="*/ 272 w 1968"/>
                <a:gd name="T17" fmla="*/ 176 h 704"/>
                <a:gd name="T18" fmla="*/ 128 w 1968"/>
                <a:gd name="T19" fmla="*/ 144 h 704"/>
                <a:gd name="T20" fmla="*/ 0 w 1968"/>
                <a:gd name="T21" fmla="*/ 128 h 704"/>
                <a:gd name="T22" fmla="*/ 16 w 1968"/>
                <a:gd name="T23" fmla="*/ 608 h 704"/>
                <a:gd name="T24" fmla="*/ 192 w 1968"/>
                <a:gd name="T25" fmla="*/ 640 h 704"/>
                <a:gd name="T26" fmla="*/ 368 w 1968"/>
                <a:gd name="T27" fmla="*/ 672 h 704"/>
                <a:gd name="T28" fmla="*/ 480 w 1968"/>
                <a:gd name="T29" fmla="*/ 688 h 704"/>
                <a:gd name="T30" fmla="*/ 592 w 1968"/>
                <a:gd name="T31" fmla="*/ 688 h 704"/>
                <a:gd name="T32" fmla="*/ 768 w 1968"/>
                <a:gd name="T33" fmla="*/ 704 h 704"/>
                <a:gd name="T34" fmla="*/ 928 w 1968"/>
                <a:gd name="T35" fmla="*/ 704 h 704"/>
                <a:gd name="T36" fmla="*/ 1072 w 1968"/>
                <a:gd name="T37" fmla="*/ 704 h 704"/>
                <a:gd name="T38" fmla="*/ 1264 w 1968"/>
                <a:gd name="T39" fmla="*/ 688 h 704"/>
                <a:gd name="T40" fmla="*/ 1392 w 1968"/>
                <a:gd name="T41" fmla="*/ 672 h 704"/>
                <a:gd name="T42" fmla="*/ 1536 w 1968"/>
                <a:gd name="T43" fmla="*/ 640 h 704"/>
                <a:gd name="T44" fmla="*/ 1712 w 1968"/>
                <a:gd name="T45" fmla="*/ 592 h 704"/>
                <a:gd name="T46" fmla="*/ 1824 w 1968"/>
                <a:gd name="T47" fmla="*/ 560 h 704"/>
                <a:gd name="T48" fmla="*/ 1904 w 1968"/>
                <a:gd name="T49" fmla="*/ 528 h 704"/>
                <a:gd name="T50" fmla="*/ 1968 w 1968"/>
                <a:gd name="T51" fmla="*/ 496 h 7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68"/>
                <a:gd name="T79" fmla="*/ 0 h 704"/>
                <a:gd name="T80" fmla="*/ 1968 w 1968"/>
                <a:gd name="T81" fmla="*/ 704 h 70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5" name="Freeform 137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6" name="Freeform 138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7" name="Freeform 139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8" name="Freeform 140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9" name="Freeform 141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0" name="Freeform 142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1" name="Freeform 143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2" name="Freeform 144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3" name="Freeform 145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4" name="Freeform 146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5" name="Freeform 147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6" name="Freeform 148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>
                <a:gd name="T0" fmla="*/ 985 w 53"/>
                <a:gd name="T1" fmla="*/ 70 h 77"/>
                <a:gd name="T2" fmla="*/ 813 w 53"/>
                <a:gd name="T3" fmla="*/ 0 h 77"/>
                <a:gd name="T4" fmla="*/ 316 w 53"/>
                <a:gd name="T5" fmla="*/ 70 h 77"/>
                <a:gd name="T6" fmla="*/ 172 w 53"/>
                <a:gd name="T7" fmla="*/ 203 h 77"/>
                <a:gd name="T8" fmla="*/ 1347 w 53"/>
                <a:gd name="T9" fmla="*/ 255 h 77"/>
                <a:gd name="T10" fmla="*/ 81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7" name="Freeform 149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8" name="Freeform 150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151"/>
          <p:cNvGrpSpPr>
            <a:grpSpLocks/>
          </p:cNvGrpSpPr>
          <p:nvPr/>
        </p:nvGrpSpPr>
        <p:grpSpPr bwMode="auto">
          <a:xfrm>
            <a:off x="2032000" y="3530600"/>
            <a:ext cx="4737100" cy="2444750"/>
            <a:chOff x="1280" y="2224"/>
            <a:chExt cx="2984" cy="1540"/>
          </a:xfrm>
        </p:grpSpPr>
        <p:sp>
          <p:nvSpPr>
            <p:cNvPr id="24645" name="Freeform 152"/>
            <p:cNvSpPr>
              <a:spLocks/>
            </p:cNvSpPr>
            <p:nvPr/>
          </p:nvSpPr>
          <p:spPr bwMode="auto">
            <a:xfrm>
              <a:off x="1280" y="2224"/>
              <a:ext cx="2984" cy="1540"/>
            </a:xfrm>
            <a:custGeom>
              <a:avLst/>
              <a:gdLst>
                <a:gd name="T0" fmla="*/ 0 w 2984"/>
                <a:gd name="T1" fmla="*/ 4 h 1540"/>
                <a:gd name="T2" fmla="*/ 8 w 2984"/>
                <a:gd name="T3" fmla="*/ 984 h 1540"/>
                <a:gd name="T4" fmla="*/ 48 w 2984"/>
                <a:gd name="T5" fmla="*/ 1104 h 1540"/>
                <a:gd name="T6" fmla="*/ 112 w 2984"/>
                <a:gd name="T7" fmla="*/ 1180 h 1540"/>
                <a:gd name="T8" fmla="*/ 180 w 2984"/>
                <a:gd name="T9" fmla="*/ 1228 h 1540"/>
                <a:gd name="T10" fmla="*/ 260 w 2984"/>
                <a:gd name="T11" fmla="*/ 1288 h 1540"/>
                <a:gd name="T12" fmla="*/ 368 w 2984"/>
                <a:gd name="T13" fmla="*/ 1336 h 1540"/>
                <a:gd name="T14" fmla="*/ 488 w 2984"/>
                <a:gd name="T15" fmla="*/ 1384 h 1540"/>
                <a:gd name="T16" fmla="*/ 640 w 2984"/>
                <a:gd name="T17" fmla="*/ 1432 h 1540"/>
                <a:gd name="T18" fmla="*/ 768 w 2984"/>
                <a:gd name="T19" fmla="*/ 1464 h 1540"/>
                <a:gd name="T20" fmla="*/ 952 w 2984"/>
                <a:gd name="T21" fmla="*/ 1500 h 1540"/>
                <a:gd name="T22" fmla="*/ 1108 w 2984"/>
                <a:gd name="T23" fmla="*/ 1520 h 1540"/>
                <a:gd name="T24" fmla="*/ 1276 w 2984"/>
                <a:gd name="T25" fmla="*/ 1536 h 1540"/>
                <a:gd name="T26" fmla="*/ 1432 w 2984"/>
                <a:gd name="T27" fmla="*/ 1540 h 1540"/>
                <a:gd name="T28" fmla="*/ 1584 w 2984"/>
                <a:gd name="T29" fmla="*/ 1536 h 1540"/>
                <a:gd name="T30" fmla="*/ 1776 w 2984"/>
                <a:gd name="T31" fmla="*/ 1528 h 1540"/>
                <a:gd name="T32" fmla="*/ 1940 w 2984"/>
                <a:gd name="T33" fmla="*/ 1520 h 1540"/>
                <a:gd name="T34" fmla="*/ 2136 w 2984"/>
                <a:gd name="T35" fmla="*/ 1496 h 1540"/>
                <a:gd name="T36" fmla="*/ 2456 w 2984"/>
                <a:gd name="T37" fmla="*/ 1400 h 1540"/>
                <a:gd name="T38" fmla="*/ 2616 w 2984"/>
                <a:gd name="T39" fmla="*/ 1340 h 1540"/>
                <a:gd name="T40" fmla="*/ 2776 w 2984"/>
                <a:gd name="T41" fmla="*/ 1244 h 1540"/>
                <a:gd name="T42" fmla="*/ 2860 w 2984"/>
                <a:gd name="T43" fmla="*/ 1172 h 1540"/>
                <a:gd name="T44" fmla="*/ 2928 w 2984"/>
                <a:gd name="T45" fmla="*/ 1100 h 1540"/>
                <a:gd name="T46" fmla="*/ 2984 w 2984"/>
                <a:gd name="T47" fmla="*/ 992 h 1540"/>
                <a:gd name="T48" fmla="*/ 2960 w 2984"/>
                <a:gd name="T49" fmla="*/ 0 h 1540"/>
                <a:gd name="T50" fmla="*/ 2916 w 2984"/>
                <a:gd name="T51" fmla="*/ 100 h 1540"/>
                <a:gd name="T52" fmla="*/ 2848 w 2984"/>
                <a:gd name="T53" fmla="*/ 216 h 1540"/>
                <a:gd name="T54" fmla="*/ 2748 w 2984"/>
                <a:gd name="T55" fmla="*/ 292 h 1540"/>
                <a:gd name="T56" fmla="*/ 2620 w 2984"/>
                <a:gd name="T57" fmla="*/ 364 h 1540"/>
                <a:gd name="T58" fmla="*/ 2480 w 2984"/>
                <a:gd name="T59" fmla="*/ 408 h 1540"/>
                <a:gd name="T60" fmla="*/ 2328 w 2984"/>
                <a:gd name="T61" fmla="*/ 460 h 1540"/>
                <a:gd name="T62" fmla="*/ 2168 w 2984"/>
                <a:gd name="T63" fmla="*/ 496 h 1540"/>
                <a:gd name="T64" fmla="*/ 1992 w 2984"/>
                <a:gd name="T65" fmla="*/ 528 h 1540"/>
                <a:gd name="T66" fmla="*/ 1824 w 2984"/>
                <a:gd name="T67" fmla="*/ 544 h 1540"/>
                <a:gd name="T68" fmla="*/ 1620 w 2984"/>
                <a:gd name="T69" fmla="*/ 552 h 1540"/>
                <a:gd name="T70" fmla="*/ 1452 w 2984"/>
                <a:gd name="T71" fmla="*/ 552 h 1540"/>
                <a:gd name="T72" fmla="*/ 1284 w 2984"/>
                <a:gd name="T73" fmla="*/ 552 h 1540"/>
                <a:gd name="T74" fmla="*/ 1156 w 2984"/>
                <a:gd name="T75" fmla="*/ 548 h 1540"/>
                <a:gd name="T76" fmla="*/ 1008 w 2984"/>
                <a:gd name="T77" fmla="*/ 536 h 1540"/>
                <a:gd name="T78" fmla="*/ 848 w 2984"/>
                <a:gd name="T79" fmla="*/ 508 h 1540"/>
                <a:gd name="T80" fmla="*/ 760 w 2984"/>
                <a:gd name="T81" fmla="*/ 484 h 1540"/>
                <a:gd name="T82" fmla="*/ 700 w 2984"/>
                <a:gd name="T83" fmla="*/ 468 h 1540"/>
                <a:gd name="T84" fmla="*/ 532 w 2984"/>
                <a:gd name="T85" fmla="*/ 428 h 1540"/>
                <a:gd name="T86" fmla="*/ 408 w 2984"/>
                <a:gd name="T87" fmla="*/ 384 h 1540"/>
                <a:gd name="T88" fmla="*/ 312 w 2984"/>
                <a:gd name="T89" fmla="*/ 336 h 1540"/>
                <a:gd name="T90" fmla="*/ 200 w 2984"/>
                <a:gd name="T91" fmla="*/ 280 h 1540"/>
                <a:gd name="T92" fmla="*/ 56 w 2984"/>
                <a:gd name="T93" fmla="*/ 148 h 1540"/>
                <a:gd name="T94" fmla="*/ 0 w 2984"/>
                <a:gd name="T95" fmla="*/ 4 h 15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84"/>
                <a:gd name="T145" fmla="*/ 0 h 1540"/>
                <a:gd name="T146" fmla="*/ 2984 w 2984"/>
                <a:gd name="T147" fmla="*/ 1540 h 154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84" h="1540">
                  <a:moveTo>
                    <a:pt x="0" y="4"/>
                  </a:moveTo>
                  <a:lnTo>
                    <a:pt x="8" y="984"/>
                  </a:lnTo>
                  <a:lnTo>
                    <a:pt x="48" y="1104"/>
                  </a:lnTo>
                  <a:lnTo>
                    <a:pt x="112" y="1180"/>
                  </a:lnTo>
                  <a:lnTo>
                    <a:pt x="180" y="1228"/>
                  </a:lnTo>
                  <a:lnTo>
                    <a:pt x="260" y="1288"/>
                  </a:lnTo>
                  <a:lnTo>
                    <a:pt x="368" y="1336"/>
                  </a:lnTo>
                  <a:lnTo>
                    <a:pt x="488" y="1384"/>
                  </a:lnTo>
                  <a:lnTo>
                    <a:pt x="640" y="1432"/>
                  </a:lnTo>
                  <a:lnTo>
                    <a:pt x="768" y="1464"/>
                  </a:lnTo>
                  <a:lnTo>
                    <a:pt x="952" y="1500"/>
                  </a:lnTo>
                  <a:lnTo>
                    <a:pt x="1108" y="1520"/>
                  </a:lnTo>
                  <a:lnTo>
                    <a:pt x="1276" y="1536"/>
                  </a:lnTo>
                  <a:lnTo>
                    <a:pt x="1432" y="1540"/>
                  </a:lnTo>
                  <a:lnTo>
                    <a:pt x="1584" y="1536"/>
                  </a:lnTo>
                  <a:lnTo>
                    <a:pt x="1776" y="1528"/>
                  </a:lnTo>
                  <a:lnTo>
                    <a:pt x="1940" y="1520"/>
                  </a:lnTo>
                  <a:lnTo>
                    <a:pt x="2136" y="1496"/>
                  </a:lnTo>
                  <a:lnTo>
                    <a:pt x="2456" y="1400"/>
                  </a:lnTo>
                  <a:lnTo>
                    <a:pt x="2616" y="1340"/>
                  </a:lnTo>
                  <a:lnTo>
                    <a:pt x="2776" y="1244"/>
                  </a:lnTo>
                  <a:lnTo>
                    <a:pt x="2860" y="1172"/>
                  </a:lnTo>
                  <a:lnTo>
                    <a:pt x="2928" y="1100"/>
                  </a:lnTo>
                  <a:lnTo>
                    <a:pt x="2984" y="992"/>
                  </a:lnTo>
                  <a:lnTo>
                    <a:pt x="2960" y="0"/>
                  </a:lnTo>
                  <a:lnTo>
                    <a:pt x="2916" y="100"/>
                  </a:lnTo>
                  <a:lnTo>
                    <a:pt x="2848" y="216"/>
                  </a:lnTo>
                  <a:lnTo>
                    <a:pt x="2748" y="292"/>
                  </a:lnTo>
                  <a:lnTo>
                    <a:pt x="2620" y="364"/>
                  </a:lnTo>
                  <a:lnTo>
                    <a:pt x="2480" y="408"/>
                  </a:lnTo>
                  <a:lnTo>
                    <a:pt x="2328" y="460"/>
                  </a:lnTo>
                  <a:lnTo>
                    <a:pt x="2168" y="496"/>
                  </a:lnTo>
                  <a:lnTo>
                    <a:pt x="1992" y="528"/>
                  </a:lnTo>
                  <a:lnTo>
                    <a:pt x="1824" y="544"/>
                  </a:lnTo>
                  <a:lnTo>
                    <a:pt x="1620" y="552"/>
                  </a:lnTo>
                  <a:lnTo>
                    <a:pt x="1452" y="552"/>
                  </a:lnTo>
                  <a:lnTo>
                    <a:pt x="1284" y="552"/>
                  </a:lnTo>
                  <a:lnTo>
                    <a:pt x="1156" y="548"/>
                  </a:lnTo>
                  <a:lnTo>
                    <a:pt x="1008" y="536"/>
                  </a:lnTo>
                  <a:lnTo>
                    <a:pt x="848" y="508"/>
                  </a:lnTo>
                  <a:lnTo>
                    <a:pt x="760" y="484"/>
                  </a:lnTo>
                  <a:lnTo>
                    <a:pt x="700" y="468"/>
                  </a:lnTo>
                  <a:lnTo>
                    <a:pt x="532" y="428"/>
                  </a:lnTo>
                  <a:lnTo>
                    <a:pt x="408" y="384"/>
                  </a:lnTo>
                  <a:lnTo>
                    <a:pt x="312" y="336"/>
                  </a:lnTo>
                  <a:lnTo>
                    <a:pt x="200" y="280"/>
                  </a:lnTo>
                  <a:lnTo>
                    <a:pt x="56" y="148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6" name="Freeform 153"/>
            <p:cNvSpPr>
              <a:spLocks/>
            </p:cNvSpPr>
            <p:nvPr/>
          </p:nvSpPr>
          <p:spPr bwMode="auto">
            <a:xfrm>
              <a:off x="2768" y="33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7" name="Freeform 154"/>
            <p:cNvSpPr>
              <a:spLocks/>
            </p:cNvSpPr>
            <p:nvPr/>
          </p:nvSpPr>
          <p:spPr bwMode="auto">
            <a:xfrm>
              <a:off x="2256" y="2976"/>
              <a:ext cx="112" cy="117"/>
            </a:xfrm>
            <a:custGeom>
              <a:avLst/>
              <a:gdLst>
                <a:gd name="T0" fmla="*/ 28 w 128"/>
                <a:gd name="T1" fmla="*/ 3 h 149"/>
                <a:gd name="T2" fmla="*/ 4 w 128"/>
                <a:gd name="T3" fmla="*/ 6 h 149"/>
                <a:gd name="T4" fmla="*/ 10 w 128"/>
                <a:gd name="T5" fmla="*/ 20 h 149"/>
                <a:gd name="T6" fmla="*/ 46 w 128"/>
                <a:gd name="T7" fmla="*/ 24 h 149"/>
                <a:gd name="T8" fmla="*/ 28 w 128"/>
                <a:gd name="T9" fmla="*/ 3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8" name="Freeform 155"/>
            <p:cNvSpPr>
              <a:spLocks/>
            </p:cNvSpPr>
            <p:nvPr/>
          </p:nvSpPr>
          <p:spPr bwMode="auto">
            <a:xfrm>
              <a:off x="2816" y="2992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9" name="Freeform 156"/>
            <p:cNvSpPr>
              <a:spLocks/>
            </p:cNvSpPr>
            <p:nvPr/>
          </p:nvSpPr>
          <p:spPr bwMode="auto">
            <a:xfrm>
              <a:off x="3648" y="3216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1066" name="Freeform 202"/>
          <p:cNvSpPr>
            <a:spLocks/>
          </p:cNvSpPr>
          <p:nvPr/>
        </p:nvSpPr>
        <p:spPr bwMode="auto">
          <a:xfrm>
            <a:off x="6191250" y="4375150"/>
            <a:ext cx="571500" cy="1276350"/>
          </a:xfrm>
          <a:custGeom>
            <a:avLst/>
            <a:gdLst>
              <a:gd name="T0" fmla="*/ 0 w 312"/>
              <a:gd name="T1" fmla="*/ 2147483647 h 756"/>
              <a:gd name="T2" fmla="*/ 2147483647 w 312"/>
              <a:gd name="T3" fmla="*/ 2147483647 h 756"/>
              <a:gd name="T4" fmla="*/ 2147483647 w 312"/>
              <a:gd name="T5" fmla="*/ 2147483647 h 756"/>
              <a:gd name="T6" fmla="*/ 2147483647 w 312"/>
              <a:gd name="T7" fmla="*/ 2147483647 h 756"/>
              <a:gd name="T8" fmla="*/ 2147483647 w 312"/>
              <a:gd name="T9" fmla="*/ 0 h 756"/>
              <a:gd name="T10" fmla="*/ 2147483647 w 312"/>
              <a:gd name="T11" fmla="*/ 2147483647 h 756"/>
              <a:gd name="T12" fmla="*/ 2147483647 w 312"/>
              <a:gd name="T13" fmla="*/ 2147483647 h 756"/>
              <a:gd name="T14" fmla="*/ 2147483647 w 312"/>
              <a:gd name="T15" fmla="*/ 2147483647 h 756"/>
              <a:gd name="T16" fmla="*/ 2147483647 w 312"/>
              <a:gd name="T17" fmla="*/ 2147483647 h 756"/>
              <a:gd name="T18" fmla="*/ 2147483647 w 312"/>
              <a:gd name="T19" fmla="*/ 2147483647 h 756"/>
              <a:gd name="T20" fmla="*/ 2147483647 w 312"/>
              <a:gd name="T21" fmla="*/ 2147483647 h 756"/>
              <a:gd name="T22" fmla="*/ 0 w 312"/>
              <a:gd name="T23" fmla="*/ 2147483647 h 7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2"/>
              <a:gd name="T37" fmla="*/ 0 h 756"/>
              <a:gd name="T38" fmla="*/ 312 w 312"/>
              <a:gd name="T39" fmla="*/ 756 h 75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2" h="756">
                <a:moveTo>
                  <a:pt x="0" y="276"/>
                </a:moveTo>
                <a:lnTo>
                  <a:pt x="108" y="216"/>
                </a:lnTo>
                <a:lnTo>
                  <a:pt x="204" y="132"/>
                </a:lnTo>
                <a:lnTo>
                  <a:pt x="264" y="72"/>
                </a:lnTo>
                <a:lnTo>
                  <a:pt x="300" y="0"/>
                </a:lnTo>
                <a:lnTo>
                  <a:pt x="312" y="456"/>
                </a:lnTo>
                <a:lnTo>
                  <a:pt x="264" y="552"/>
                </a:lnTo>
                <a:lnTo>
                  <a:pt x="192" y="636"/>
                </a:lnTo>
                <a:lnTo>
                  <a:pt x="120" y="684"/>
                </a:lnTo>
                <a:lnTo>
                  <a:pt x="60" y="720"/>
                </a:lnTo>
                <a:lnTo>
                  <a:pt x="12" y="756"/>
                </a:lnTo>
                <a:lnTo>
                  <a:pt x="0" y="276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1068" name="Freeform 204"/>
          <p:cNvSpPr>
            <a:spLocks/>
          </p:cNvSpPr>
          <p:nvPr/>
        </p:nvSpPr>
        <p:spPr bwMode="auto">
          <a:xfrm>
            <a:off x="2038350" y="4362450"/>
            <a:ext cx="1028700" cy="1447800"/>
          </a:xfrm>
          <a:custGeom>
            <a:avLst/>
            <a:gdLst>
              <a:gd name="T0" fmla="*/ 0 w 648"/>
              <a:gd name="T1" fmla="*/ 0 h 912"/>
              <a:gd name="T2" fmla="*/ 2147483647 w 648"/>
              <a:gd name="T3" fmla="*/ 2147483647 h 912"/>
              <a:gd name="T4" fmla="*/ 2147483647 w 648"/>
              <a:gd name="T5" fmla="*/ 2147483647 h 912"/>
              <a:gd name="T6" fmla="*/ 2147483647 w 648"/>
              <a:gd name="T7" fmla="*/ 2147483647 h 912"/>
              <a:gd name="T8" fmla="*/ 2147483647 w 648"/>
              <a:gd name="T9" fmla="*/ 2147483647 h 912"/>
              <a:gd name="T10" fmla="*/ 2147483647 w 648"/>
              <a:gd name="T11" fmla="*/ 2147483647 h 912"/>
              <a:gd name="T12" fmla="*/ 2147483647 w 648"/>
              <a:gd name="T13" fmla="*/ 2147483647 h 912"/>
              <a:gd name="T14" fmla="*/ 2147483647 w 648"/>
              <a:gd name="T15" fmla="*/ 2147483647 h 912"/>
              <a:gd name="T16" fmla="*/ 2147483647 w 648"/>
              <a:gd name="T17" fmla="*/ 2147483647 h 912"/>
              <a:gd name="T18" fmla="*/ 2147483647 w 648"/>
              <a:gd name="T19" fmla="*/ 2147483647 h 912"/>
              <a:gd name="T20" fmla="*/ 2147483647 w 648"/>
              <a:gd name="T21" fmla="*/ 2147483647 h 912"/>
              <a:gd name="T22" fmla="*/ 2147483647 w 648"/>
              <a:gd name="T23" fmla="*/ 2147483647 h 912"/>
              <a:gd name="T24" fmla="*/ 2147483647 w 648"/>
              <a:gd name="T25" fmla="*/ 2147483647 h 912"/>
              <a:gd name="T26" fmla="*/ 2147483647 w 648"/>
              <a:gd name="T27" fmla="*/ 2147483647 h 912"/>
              <a:gd name="T28" fmla="*/ 2147483647 w 648"/>
              <a:gd name="T29" fmla="*/ 2147483647 h 912"/>
              <a:gd name="T30" fmla="*/ 2147483647 w 648"/>
              <a:gd name="T31" fmla="*/ 2147483647 h 912"/>
              <a:gd name="T32" fmla="*/ 2147483647 w 648"/>
              <a:gd name="T33" fmla="*/ 2147483647 h 912"/>
              <a:gd name="T34" fmla="*/ 2147483647 w 648"/>
              <a:gd name="T35" fmla="*/ 2147483647 h 912"/>
              <a:gd name="T36" fmla="*/ 0 w 648"/>
              <a:gd name="T37" fmla="*/ 2147483647 h 912"/>
              <a:gd name="T38" fmla="*/ 0 w 648"/>
              <a:gd name="T39" fmla="*/ 0 h 9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48"/>
              <a:gd name="T61" fmla="*/ 0 h 912"/>
              <a:gd name="T62" fmla="*/ 648 w 648"/>
              <a:gd name="T63" fmla="*/ 912 h 91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48" h="912">
                <a:moveTo>
                  <a:pt x="0" y="0"/>
                </a:moveTo>
                <a:lnTo>
                  <a:pt x="48" y="96"/>
                </a:lnTo>
                <a:lnTo>
                  <a:pt x="120" y="180"/>
                </a:lnTo>
                <a:lnTo>
                  <a:pt x="192" y="252"/>
                </a:lnTo>
                <a:lnTo>
                  <a:pt x="288" y="312"/>
                </a:lnTo>
                <a:lnTo>
                  <a:pt x="384" y="348"/>
                </a:lnTo>
                <a:lnTo>
                  <a:pt x="480" y="384"/>
                </a:lnTo>
                <a:lnTo>
                  <a:pt x="576" y="408"/>
                </a:lnTo>
                <a:lnTo>
                  <a:pt x="648" y="432"/>
                </a:lnTo>
                <a:lnTo>
                  <a:pt x="648" y="912"/>
                </a:lnTo>
                <a:lnTo>
                  <a:pt x="528" y="876"/>
                </a:lnTo>
                <a:lnTo>
                  <a:pt x="468" y="840"/>
                </a:lnTo>
                <a:lnTo>
                  <a:pt x="396" y="792"/>
                </a:lnTo>
                <a:lnTo>
                  <a:pt x="324" y="756"/>
                </a:lnTo>
                <a:lnTo>
                  <a:pt x="240" y="720"/>
                </a:lnTo>
                <a:lnTo>
                  <a:pt x="156" y="660"/>
                </a:lnTo>
                <a:lnTo>
                  <a:pt x="108" y="624"/>
                </a:lnTo>
                <a:lnTo>
                  <a:pt x="60" y="588"/>
                </a:lnTo>
                <a:lnTo>
                  <a:pt x="0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1067" name="Freeform 203"/>
          <p:cNvSpPr>
            <a:spLocks/>
          </p:cNvSpPr>
          <p:nvPr/>
        </p:nvSpPr>
        <p:spPr bwMode="auto">
          <a:xfrm>
            <a:off x="2019300" y="3619500"/>
            <a:ext cx="1071563" cy="1485900"/>
          </a:xfrm>
          <a:custGeom>
            <a:avLst/>
            <a:gdLst>
              <a:gd name="T0" fmla="*/ 0 w 675"/>
              <a:gd name="T1" fmla="*/ 0 h 936"/>
              <a:gd name="T2" fmla="*/ 2147483647 w 675"/>
              <a:gd name="T3" fmla="*/ 2147483647 h 936"/>
              <a:gd name="T4" fmla="*/ 2147483647 w 675"/>
              <a:gd name="T5" fmla="*/ 2147483647 h 936"/>
              <a:gd name="T6" fmla="*/ 2147483647 w 675"/>
              <a:gd name="T7" fmla="*/ 2147483647 h 936"/>
              <a:gd name="T8" fmla="*/ 2147483647 w 675"/>
              <a:gd name="T9" fmla="*/ 2147483647 h 936"/>
              <a:gd name="T10" fmla="*/ 2147483647 w 675"/>
              <a:gd name="T11" fmla="*/ 2147483647 h 936"/>
              <a:gd name="T12" fmla="*/ 2147483647 w 675"/>
              <a:gd name="T13" fmla="*/ 2147483647 h 936"/>
              <a:gd name="T14" fmla="*/ 2147483647 w 675"/>
              <a:gd name="T15" fmla="*/ 2147483647 h 936"/>
              <a:gd name="T16" fmla="*/ 2147483647 w 675"/>
              <a:gd name="T17" fmla="*/ 2147483647 h 936"/>
              <a:gd name="T18" fmla="*/ 2147483647 w 675"/>
              <a:gd name="T19" fmla="*/ 2147483647 h 936"/>
              <a:gd name="T20" fmla="*/ 2147483647 w 675"/>
              <a:gd name="T21" fmla="*/ 2147483647 h 936"/>
              <a:gd name="T22" fmla="*/ 2147483647 w 675"/>
              <a:gd name="T23" fmla="*/ 2147483647 h 936"/>
              <a:gd name="T24" fmla="*/ 2147483647 w 675"/>
              <a:gd name="T25" fmla="*/ 2147483647 h 936"/>
              <a:gd name="T26" fmla="*/ 2147483647 w 675"/>
              <a:gd name="T27" fmla="*/ 2147483647 h 936"/>
              <a:gd name="T28" fmla="*/ 2147483647 w 675"/>
              <a:gd name="T29" fmla="*/ 2147483647 h 936"/>
              <a:gd name="T30" fmla="*/ 2147483647 w 675"/>
              <a:gd name="T31" fmla="*/ 2147483647 h 936"/>
              <a:gd name="T32" fmla="*/ 2147483647 w 675"/>
              <a:gd name="T33" fmla="*/ 2147483647 h 936"/>
              <a:gd name="T34" fmla="*/ 2147483647 w 675"/>
              <a:gd name="T35" fmla="*/ 2147483647 h 936"/>
              <a:gd name="T36" fmla="*/ 2147483647 w 675"/>
              <a:gd name="T37" fmla="*/ 2147483647 h 936"/>
              <a:gd name="T38" fmla="*/ 2147483647 w 675"/>
              <a:gd name="T39" fmla="*/ 2147483647 h 936"/>
              <a:gd name="T40" fmla="*/ 0 w 675"/>
              <a:gd name="T41" fmla="*/ 0 h 9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75"/>
              <a:gd name="T64" fmla="*/ 0 h 936"/>
              <a:gd name="T65" fmla="*/ 675 w 675"/>
              <a:gd name="T66" fmla="*/ 936 h 9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75" h="936">
                <a:moveTo>
                  <a:pt x="0" y="0"/>
                </a:moveTo>
                <a:lnTo>
                  <a:pt x="51" y="66"/>
                </a:lnTo>
                <a:lnTo>
                  <a:pt x="69" y="102"/>
                </a:lnTo>
                <a:lnTo>
                  <a:pt x="137" y="180"/>
                </a:lnTo>
                <a:lnTo>
                  <a:pt x="219" y="234"/>
                </a:lnTo>
                <a:lnTo>
                  <a:pt x="309" y="282"/>
                </a:lnTo>
                <a:lnTo>
                  <a:pt x="411" y="324"/>
                </a:lnTo>
                <a:lnTo>
                  <a:pt x="507" y="360"/>
                </a:lnTo>
                <a:lnTo>
                  <a:pt x="597" y="390"/>
                </a:lnTo>
                <a:lnTo>
                  <a:pt x="675" y="420"/>
                </a:lnTo>
                <a:lnTo>
                  <a:pt x="663" y="936"/>
                </a:lnTo>
                <a:lnTo>
                  <a:pt x="572" y="912"/>
                </a:lnTo>
                <a:lnTo>
                  <a:pt x="485" y="888"/>
                </a:lnTo>
                <a:lnTo>
                  <a:pt x="423" y="852"/>
                </a:lnTo>
                <a:lnTo>
                  <a:pt x="348" y="816"/>
                </a:lnTo>
                <a:lnTo>
                  <a:pt x="249" y="780"/>
                </a:lnTo>
                <a:lnTo>
                  <a:pt x="162" y="708"/>
                </a:lnTo>
                <a:lnTo>
                  <a:pt x="112" y="660"/>
                </a:lnTo>
                <a:lnTo>
                  <a:pt x="75" y="588"/>
                </a:lnTo>
                <a:lnTo>
                  <a:pt x="12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1064" name="Freeform 200"/>
          <p:cNvSpPr>
            <a:spLocks/>
          </p:cNvSpPr>
          <p:nvPr/>
        </p:nvSpPr>
        <p:spPr bwMode="auto">
          <a:xfrm>
            <a:off x="2609850" y="2641600"/>
            <a:ext cx="3238500" cy="908050"/>
          </a:xfrm>
          <a:custGeom>
            <a:avLst/>
            <a:gdLst>
              <a:gd name="T0" fmla="*/ 2147483647 w 2040"/>
              <a:gd name="T1" fmla="*/ 2147483647 h 572"/>
              <a:gd name="T2" fmla="*/ 2147483647 w 2040"/>
              <a:gd name="T3" fmla="*/ 2147483647 h 572"/>
              <a:gd name="T4" fmla="*/ 2147483647 w 2040"/>
              <a:gd name="T5" fmla="*/ 2147483647 h 572"/>
              <a:gd name="T6" fmla="*/ 2147483647 w 2040"/>
              <a:gd name="T7" fmla="*/ 2147483647 h 572"/>
              <a:gd name="T8" fmla="*/ 2147483647 w 2040"/>
              <a:gd name="T9" fmla="*/ 2147483647 h 572"/>
              <a:gd name="T10" fmla="*/ 2147483647 w 2040"/>
              <a:gd name="T11" fmla="*/ 0 h 572"/>
              <a:gd name="T12" fmla="*/ 2147483647 w 2040"/>
              <a:gd name="T13" fmla="*/ 2147483647 h 572"/>
              <a:gd name="T14" fmla="*/ 2147483647 w 2040"/>
              <a:gd name="T15" fmla="*/ 0 h 572"/>
              <a:gd name="T16" fmla="*/ 2147483647 w 2040"/>
              <a:gd name="T17" fmla="*/ 2147483647 h 572"/>
              <a:gd name="T18" fmla="*/ 2147483647 w 2040"/>
              <a:gd name="T19" fmla="*/ 2147483647 h 572"/>
              <a:gd name="T20" fmla="*/ 2147483647 w 2040"/>
              <a:gd name="T21" fmla="*/ 2147483647 h 572"/>
              <a:gd name="T22" fmla="*/ 2147483647 w 2040"/>
              <a:gd name="T23" fmla="*/ 2147483647 h 572"/>
              <a:gd name="T24" fmla="*/ 2147483647 w 2040"/>
              <a:gd name="T25" fmla="*/ 2147483647 h 572"/>
              <a:gd name="T26" fmla="*/ 2147483647 w 2040"/>
              <a:gd name="T27" fmla="*/ 2147483647 h 572"/>
              <a:gd name="T28" fmla="*/ 2147483647 w 2040"/>
              <a:gd name="T29" fmla="*/ 2147483647 h 572"/>
              <a:gd name="T30" fmla="*/ 0 w 2040"/>
              <a:gd name="T31" fmla="*/ 2147483647 h 572"/>
              <a:gd name="T32" fmla="*/ 2147483647 w 2040"/>
              <a:gd name="T33" fmla="*/ 2147483647 h 5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040"/>
              <a:gd name="T52" fmla="*/ 0 h 572"/>
              <a:gd name="T53" fmla="*/ 2040 w 2040"/>
              <a:gd name="T54" fmla="*/ 572 h 5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040" h="572">
                <a:moveTo>
                  <a:pt x="1152" y="572"/>
                </a:moveTo>
                <a:lnTo>
                  <a:pt x="2040" y="92"/>
                </a:lnTo>
                <a:lnTo>
                  <a:pt x="1812" y="68"/>
                </a:lnTo>
                <a:lnTo>
                  <a:pt x="1680" y="44"/>
                </a:lnTo>
                <a:lnTo>
                  <a:pt x="1526" y="20"/>
                </a:lnTo>
                <a:lnTo>
                  <a:pt x="1334" y="0"/>
                </a:lnTo>
                <a:lnTo>
                  <a:pt x="1150" y="4"/>
                </a:lnTo>
                <a:lnTo>
                  <a:pt x="1002" y="0"/>
                </a:lnTo>
                <a:lnTo>
                  <a:pt x="854" y="8"/>
                </a:lnTo>
                <a:lnTo>
                  <a:pt x="696" y="20"/>
                </a:lnTo>
                <a:lnTo>
                  <a:pt x="530" y="44"/>
                </a:lnTo>
                <a:lnTo>
                  <a:pt x="382" y="72"/>
                </a:lnTo>
                <a:lnTo>
                  <a:pt x="286" y="96"/>
                </a:lnTo>
                <a:lnTo>
                  <a:pt x="176" y="128"/>
                </a:lnTo>
                <a:lnTo>
                  <a:pt x="88" y="160"/>
                </a:lnTo>
                <a:lnTo>
                  <a:pt x="0" y="196"/>
                </a:lnTo>
                <a:lnTo>
                  <a:pt x="1152" y="57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7" name="Group 179"/>
          <p:cNvGrpSpPr>
            <a:grpSpLocks/>
          </p:cNvGrpSpPr>
          <p:nvPr/>
        </p:nvGrpSpPr>
        <p:grpSpPr bwMode="auto">
          <a:xfrm rot="-1627200">
            <a:off x="1463675" y="1539875"/>
            <a:ext cx="5692775" cy="1150938"/>
            <a:chOff x="198" y="3003"/>
            <a:chExt cx="3586" cy="725"/>
          </a:xfrm>
        </p:grpSpPr>
        <p:sp>
          <p:nvSpPr>
            <p:cNvPr id="24638" name="Freeform 180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9" name="Freeform 181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6"/>
                <a:gd name="T25" fmla="*/ 0 h 392"/>
                <a:gd name="T26" fmla="*/ 1256 w 1256"/>
                <a:gd name="T27" fmla="*/ 392 h 3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0" name="Oval 182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41" name="Oval 183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42" name="Oval 184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43" name="Oval 185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44" name="Oval 186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421059" name="Freeform 195"/>
          <p:cNvSpPr>
            <a:spLocks/>
          </p:cNvSpPr>
          <p:nvPr/>
        </p:nvSpPr>
        <p:spPr bwMode="auto">
          <a:xfrm>
            <a:off x="2043113" y="2933700"/>
            <a:ext cx="2371725" cy="1306513"/>
          </a:xfrm>
          <a:custGeom>
            <a:avLst/>
            <a:gdLst>
              <a:gd name="T0" fmla="*/ 2147483647 w 1494"/>
              <a:gd name="T1" fmla="*/ 0 h 823"/>
              <a:gd name="T2" fmla="*/ 2147483647 w 1494"/>
              <a:gd name="T3" fmla="*/ 2147483647 h 823"/>
              <a:gd name="T4" fmla="*/ 2147483647 w 1494"/>
              <a:gd name="T5" fmla="*/ 2147483647 h 823"/>
              <a:gd name="T6" fmla="*/ 2147483647 w 1494"/>
              <a:gd name="T7" fmla="*/ 2147483647 h 823"/>
              <a:gd name="T8" fmla="*/ 2147483647 w 1494"/>
              <a:gd name="T9" fmla="*/ 2147483647 h 823"/>
              <a:gd name="T10" fmla="*/ 2147483647 w 1494"/>
              <a:gd name="T11" fmla="*/ 2147483647 h 823"/>
              <a:gd name="T12" fmla="*/ 2147483647 w 1494"/>
              <a:gd name="T13" fmla="*/ 2147483647 h 823"/>
              <a:gd name="T14" fmla="*/ 2147483647 w 1494"/>
              <a:gd name="T15" fmla="*/ 2147483647 h 823"/>
              <a:gd name="T16" fmla="*/ 2147483647 w 1494"/>
              <a:gd name="T17" fmla="*/ 2147483647 h 823"/>
              <a:gd name="T18" fmla="*/ 2147483647 w 1494"/>
              <a:gd name="T19" fmla="*/ 2147483647 h 823"/>
              <a:gd name="T20" fmla="*/ 0 w 1494"/>
              <a:gd name="T21" fmla="*/ 2147483647 h 823"/>
              <a:gd name="T22" fmla="*/ 2147483647 w 1494"/>
              <a:gd name="T23" fmla="*/ 2147483647 h 823"/>
              <a:gd name="T24" fmla="*/ 2147483647 w 1494"/>
              <a:gd name="T25" fmla="*/ 2147483647 h 823"/>
              <a:gd name="T26" fmla="*/ 2147483647 w 1494"/>
              <a:gd name="T27" fmla="*/ 2147483647 h 823"/>
              <a:gd name="T28" fmla="*/ 2147483647 w 1494"/>
              <a:gd name="T29" fmla="*/ 2147483647 h 823"/>
              <a:gd name="T30" fmla="*/ 2147483647 w 1494"/>
              <a:gd name="T31" fmla="*/ 0 h 82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494"/>
              <a:gd name="T49" fmla="*/ 0 h 823"/>
              <a:gd name="T50" fmla="*/ 1494 w 1494"/>
              <a:gd name="T51" fmla="*/ 823 h 82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494" h="823">
                <a:moveTo>
                  <a:pt x="372" y="0"/>
                </a:moveTo>
                <a:lnTo>
                  <a:pt x="1494" y="361"/>
                </a:lnTo>
                <a:lnTo>
                  <a:pt x="630" y="823"/>
                </a:lnTo>
                <a:lnTo>
                  <a:pt x="489" y="784"/>
                </a:lnTo>
                <a:lnTo>
                  <a:pt x="385" y="748"/>
                </a:lnTo>
                <a:lnTo>
                  <a:pt x="228" y="672"/>
                </a:lnTo>
                <a:lnTo>
                  <a:pt x="126" y="588"/>
                </a:lnTo>
                <a:lnTo>
                  <a:pt x="84" y="552"/>
                </a:lnTo>
                <a:lnTo>
                  <a:pt x="66" y="528"/>
                </a:lnTo>
                <a:lnTo>
                  <a:pt x="42" y="462"/>
                </a:lnTo>
                <a:lnTo>
                  <a:pt x="0" y="402"/>
                </a:lnTo>
                <a:lnTo>
                  <a:pt x="12" y="336"/>
                </a:lnTo>
                <a:lnTo>
                  <a:pt x="36" y="246"/>
                </a:lnTo>
                <a:lnTo>
                  <a:pt x="108" y="168"/>
                </a:lnTo>
                <a:lnTo>
                  <a:pt x="228" y="84"/>
                </a:lnTo>
                <a:lnTo>
                  <a:pt x="372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" name="Group 187"/>
          <p:cNvGrpSpPr>
            <a:grpSpLocks/>
          </p:cNvGrpSpPr>
          <p:nvPr/>
        </p:nvGrpSpPr>
        <p:grpSpPr bwMode="auto">
          <a:xfrm rot="-3386093">
            <a:off x="1088231" y="2182019"/>
            <a:ext cx="5692775" cy="1150938"/>
            <a:chOff x="198" y="3003"/>
            <a:chExt cx="3586" cy="725"/>
          </a:xfrm>
        </p:grpSpPr>
        <p:sp>
          <p:nvSpPr>
            <p:cNvPr id="24631" name="Freeform 188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2" name="Freeform 189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6"/>
                <a:gd name="T25" fmla="*/ 0 h 392"/>
                <a:gd name="T26" fmla="*/ 1256 w 1256"/>
                <a:gd name="T27" fmla="*/ 392 h 3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3" name="Oval 190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34" name="Oval 191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35" name="Oval 192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36" name="Oval 193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637" name="Oval 194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9" name="Group 205"/>
          <p:cNvGrpSpPr>
            <a:grpSpLocks/>
          </p:cNvGrpSpPr>
          <p:nvPr/>
        </p:nvGrpSpPr>
        <p:grpSpPr bwMode="auto">
          <a:xfrm>
            <a:off x="4324350" y="2743200"/>
            <a:ext cx="2374900" cy="1355725"/>
            <a:chOff x="4084" y="1704"/>
            <a:chExt cx="1464" cy="822"/>
          </a:xfrm>
        </p:grpSpPr>
        <p:sp>
          <p:nvSpPr>
            <p:cNvPr id="24627" name="Freeform 199"/>
            <p:cNvSpPr>
              <a:spLocks/>
            </p:cNvSpPr>
            <p:nvPr/>
          </p:nvSpPr>
          <p:spPr bwMode="auto">
            <a:xfrm>
              <a:off x="4084" y="1704"/>
              <a:ext cx="1464" cy="822"/>
            </a:xfrm>
            <a:custGeom>
              <a:avLst/>
              <a:gdLst>
                <a:gd name="T0" fmla="*/ 0 w 1464"/>
                <a:gd name="T1" fmla="*/ 480 h 822"/>
                <a:gd name="T2" fmla="*/ 884 w 1464"/>
                <a:gd name="T3" fmla="*/ 0 h 822"/>
                <a:gd name="T4" fmla="*/ 984 w 1464"/>
                <a:gd name="T5" fmla="*/ 30 h 822"/>
                <a:gd name="T6" fmla="*/ 1128 w 1464"/>
                <a:gd name="T7" fmla="*/ 90 h 822"/>
                <a:gd name="T8" fmla="*/ 1260 w 1464"/>
                <a:gd name="T9" fmla="*/ 162 h 822"/>
                <a:gd name="T10" fmla="*/ 1380 w 1464"/>
                <a:gd name="T11" fmla="*/ 258 h 822"/>
                <a:gd name="T12" fmla="*/ 1440 w 1464"/>
                <a:gd name="T13" fmla="*/ 318 h 822"/>
                <a:gd name="T14" fmla="*/ 1464 w 1464"/>
                <a:gd name="T15" fmla="*/ 402 h 822"/>
                <a:gd name="T16" fmla="*/ 1464 w 1464"/>
                <a:gd name="T17" fmla="*/ 510 h 822"/>
                <a:gd name="T18" fmla="*/ 1416 w 1464"/>
                <a:gd name="T19" fmla="*/ 594 h 822"/>
                <a:gd name="T20" fmla="*/ 1356 w 1464"/>
                <a:gd name="T21" fmla="*/ 678 h 822"/>
                <a:gd name="T22" fmla="*/ 1272 w 1464"/>
                <a:gd name="T23" fmla="*/ 738 h 822"/>
                <a:gd name="T24" fmla="*/ 1212 w 1464"/>
                <a:gd name="T25" fmla="*/ 774 h 822"/>
                <a:gd name="T26" fmla="*/ 1140 w 1464"/>
                <a:gd name="T27" fmla="*/ 822 h 822"/>
                <a:gd name="T28" fmla="*/ 0 w 1464"/>
                <a:gd name="T29" fmla="*/ 468 h 8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64"/>
                <a:gd name="T46" fmla="*/ 0 h 822"/>
                <a:gd name="T47" fmla="*/ 1464 w 1464"/>
                <a:gd name="T48" fmla="*/ 822 h 8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64" h="822">
                  <a:moveTo>
                    <a:pt x="0" y="480"/>
                  </a:moveTo>
                  <a:lnTo>
                    <a:pt x="884" y="0"/>
                  </a:lnTo>
                  <a:lnTo>
                    <a:pt x="984" y="30"/>
                  </a:lnTo>
                  <a:lnTo>
                    <a:pt x="1128" y="90"/>
                  </a:lnTo>
                  <a:lnTo>
                    <a:pt x="1260" y="162"/>
                  </a:lnTo>
                  <a:lnTo>
                    <a:pt x="1380" y="258"/>
                  </a:lnTo>
                  <a:lnTo>
                    <a:pt x="1440" y="318"/>
                  </a:lnTo>
                  <a:lnTo>
                    <a:pt x="1464" y="402"/>
                  </a:lnTo>
                  <a:lnTo>
                    <a:pt x="1464" y="510"/>
                  </a:lnTo>
                  <a:lnTo>
                    <a:pt x="1416" y="594"/>
                  </a:lnTo>
                  <a:lnTo>
                    <a:pt x="1356" y="678"/>
                  </a:lnTo>
                  <a:lnTo>
                    <a:pt x="1272" y="738"/>
                  </a:lnTo>
                  <a:lnTo>
                    <a:pt x="1212" y="774"/>
                  </a:lnTo>
                  <a:lnTo>
                    <a:pt x="1140" y="822"/>
                  </a:lnTo>
                  <a:lnTo>
                    <a:pt x="0" y="468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8" name="Freeform 160"/>
            <p:cNvSpPr>
              <a:spLocks/>
            </p:cNvSpPr>
            <p:nvPr/>
          </p:nvSpPr>
          <p:spPr bwMode="auto">
            <a:xfrm>
              <a:off x="5176" y="2176"/>
              <a:ext cx="112" cy="117"/>
            </a:xfrm>
            <a:custGeom>
              <a:avLst/>
              <a:gdLst>
                <a:gd name="T0" fmla="*/ 28 w 128"/>
                <a:gd name="T1" fmla="*/ 3 h 149"/>
                <a:gd name="T2" fmla="*/ 4 w 128"/>
                <a:gd name="T3" fmla="*/ 6 h 149"/>
                <a:gd name="T4" fmla="*/ 10 w 128"/>
                <a:gd name="T5" fmla="*/ 20 h 149"/>
                <a:gd name="T6" fmla="*/ 46 w 128"/>
                <a:gd name="T7" fmla="*/ 24 h 149"/>
                <a:gd name="T8" fmla="*/ 28 w 128"/>
                <a:gd name="T9" fmla="*/ 3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9" name="Freeform 162"/>
            <p:cNvSpPr>
              <a:spLocks/>
            </p:cNvSpPr>
            <p:nvPr/>
          </p:nvSpPr>
          <p:spPr bwMode="auto">
            <a:xfrm>
              <a:off x="5304" y="2144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0" name="Freeform 159"/>
            <p:cNvSpPr>
              <a:spLocks/>
            </p:cNvSpPr>
            <p:nvPr/>
          </p:nvSpPr>
          <p:spPr bwMode="auto">
            <a:xfrm>
              <a:off x="5144" y="2032"/>
              <a:ext cx="112" cy="69"/>
            </a:xfrm>
            <a:custGeom>
              <a:avLst/>
              <a:gdLst>
                <a:gd name="T0" fmla="*/ 28 w 128"/>
                <a:gd name="T1" fmla="*/ 0 h 149"/>
                <a:gd name="T2" fmla="*/ 4 w 128"/>
                <a:gd name="T3" fmla="*/ 0 h 149"/>
                <a:gd name="T4" fmla="*/ 10 w 128"/>
                <a:gd name="T5" fmla="*/ 0 h 149"/>
                <a:gd name="T6" fmla="*/ 46 w 128"/>
                <a:gd name="T7" fmla="*/ 0 h 149"/>
                <a:gd name="T8" fmla="*/ 28 w 128"/>
                <a:gd name="T9" fmla="*/ 0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1062" name="Freeform 198"/>
          <p:cNvSpPr>
            <a:spLocks/>
          </p:cNvSpPr>
          <p:nvPr/>
        </p:nvSpPr>
        <p:spPr bwMode="auto">
          <a:xfrm>
            <a:off x="3009900" y="4838700"/>
            <a:ext cx="3232150" cy="1139825"/>
          </a:xfrm>
          <a:custGeom>
            <a:avLst/>
            <a:gdLst>
              <a:gd name="T0" fmla="*/ 2147483647 w 2036"/>
              <a:gd name="T1" fmla="*/ 2147483647 h 718"/>
              <a:gd name="T2" fmla="*/ 2147483647 w 2036"/>
              <a:gd name="T3" fmla="*/ 2147483647 h 718"/>
              <a:gd name="T4" fmla="*/ 2147483647 w 2036"/>
              <a:gd name="T5" fmla="*/ 2147483647 h 718"/>
              <a:gd name="T6" fmla="*/ 2147483647 w 2036"/>
              <a:gd name="T7" fmla="*/ 2147483647 h 718"/>
              <a:gd name="T8" fmla="*/ 2147483647 w 2036"/>
              <a:gd name="T9" fmla="*/ 2147483647 h 718"/>
              <a:gd name="T10" fmla="*/ 2147483647 w 2036"/>
              <a:gd name="T11" fmla="*/ 2147483647 h 718"/>
              <a:gd name="T12" fmla="*/ 2147483647 w 2036"/>
              <a:gd name="T13" fmla="*/ 2147483647 h 718"/>
              <a:gd name="T14" fmla="*/ 2147483647 w 2036"/>
              <a:gd name="T15" fmla="*/ 2147483647 h 718"/>
              <a:gd name="T16" fmla="*/ 2147483647 w 2036"/>
              <a:gd name="T17" fmla="*/ 2147483647 h 718"/>
              <a:gd name="T18" fmla="*/ 2147483647 w 2036"/>
              <a:gd name="T19" fmla="*/ 2147483647 h 718"/>
              <a:gd name="T20" fmla="*/ 2147483647 w 2036"/>
              <a:gd name="T21" fmla="*/ 2147483647 h 718"/>
              <a:gd name="T22" fmla="*/ 2147483647 w 2036"/>
              <a:gd name="T23" fmla="*/ 2147483647 h 718"/>
              <a:gd name="T24" fmla="*/ 2147483647 w 2036"/>
              <a:gd name="T25" fmla="*/ 0 h 718"/>
              <a:gd name="T26" fmla="*/ 2147483647 w 2036"/>
              <a:gd name="T27" fmla="*/ 2147483647 h 718"/>
              <a:gd name="T28" fmla="*/ 2147483647 w 2036"/>
              <a:gd name="T29" fmla="*/ 2147483647 h 718"/>
              <a:gd name="T30" fmla="*/ 2147483647 w 2036"/>
              <a:gd name="T31" fmla="*/ 2147483647 h 718"/>
              <a:gd name="T32" fmla="*/ 2147483647 w 2036"/>
              <a:gd name="T33" fmla="*/ 2147483647 h 718"/>
              <a:gd name="T34" fmla="*/ 2147483647 w 2036"/>
              <a:gd name="T35" fmla="*/ 2147483647 h 718"/>
              <a:gd name="T36" fmla="*/ 2147483647 w 2036"/>
              <a:gd name="T37" fmla="*/ 2147483647 h 718"/>
              <a:gd name="T38" fmla="*/ 2147483647 w 2036"/>
              <a:gd name="T39" fmla="*/ 2147483647 h 718"/>
              <a:gd name="T40" fmla="*/ 2147483647 w 2036"/>
              <a:gd name="T41" fmla="*/ 2147483647 h 718"/>
              <a:gd name="T42" fmla="*/ 2147483647 w 2036"/>
              <a:gd name="T43" fmla="*/ 2147483647 h 718"/>
              <a:gd name="T44" fmla="*/ 2147483647 w 2036"/>
              <a:gd name="T45" fmla="*/ 2147483647 h 718"/>
              <a:gd name="T46" fmla="*/ 2147483647 w 2036"/>
              <a:gd name="T47" fmla="*/ 2147483647 h 718"/>
              <a:gd name="T48" fmla="*/ 0 w 2036"/>
              <a:gd name="T49" fmla="*/ 2147483647 h 718"/>
              <a:gd name="T50" fmla="*/ 2147483647 w 2036"/>
              <a:gd name="T51" fmla="*/ 2147483647 h 71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036"/>
              <a:gd name="T79" fmla="*/ 0 h 718"/>
              <a:gd name="T80" fmla="*/ 2036 w 2036"/>
              <a:gd name="T81" fmla="*/ 718 h 71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036" h="718">
                <a:moveTo>
                  <a:pt x="16" y="112"/>
                </a:moveTo>
                <a:lnTo>
                  <a:pt x="144" y="144"/>
                </a:lnTo>
                <a:lnTo>
                  <a:pt x="336" y="176"/>
                </a:lnTo>
                <a:lnTo>
                  <a:pt x="496" y="192"/>
                </a:lnTo>
                <a:lnTo>
                  <a:pt x="672" y="208"/>
                </a:lnTo>
                <a:lnTo>
                  <a:pt x="832" y="208"/>
                </a:lnTo>
                <a:lnTo>
                  <a:pt x="992" y="208"/>
                </a:lnTo>
                <a:lnTo>
                  <a:pt x="1200" y="192"/>
                </a:lnTo>
                <a:lnTo>
                  <a:pt x="1376" y="176"/>
                </a:lnTo>
                <a:lnTo>
                  <a:pt x="1552" y="144"/>
                </a:lnTo>
                <a:lnTo>
                  <a:pt x="1712" y="112"/>
                </a:lnTo>
                <a:lnTo>
                  <a:pt x="1872" y="48"/>
                </a:lnTo>
                <a:lnTo>
                  <a:pt x="2032" y="0"/>
                </a:lnTo>
                <a:lnTo>
                  <a:pt x="2036" y="490"/>
                </a:lnTo>
                <a:lnTo>
                  <a:pt x="1892" y="550"/>
                </a:lnTo>
                <a:lnTo>
                  <a:pt x="1736" y="598"/>
                </a:lnTo>
                <a:lnTo>
                  <a:pt x="1536" y="650"/>
                </a:lnTo>
                <a:lnTo>
                  <a:pt x="1352" y="686"/>
                </a:lnTo>
                <a:lnTo>
                  <a:pt x="1148" y="702"/>
                </a:lnTo>
                <a:lnTo>
                  <a:pt x="908" y="710"/>
                </a:lnTo>
                <a:lnTo>
                  <a:pt x="680" y="718"/>
                </a:lnTo>
                <a:lnTo>
                  <a:pt x="352" y="688"/>
                </a:lnTo>
                <a:lnTo>
                  <a:pt x="192" y="656"/>
                </a:lnTo>
                <a:lnTo>
                  <a:pt x="92" y="646"/>
                </a:lnTo>
                <a:lnTo>
                  <a:pt x="0" y="608"/>
                </a:lnTo>
                <a:lnTo>
                  <a:pt x="16" y="112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" name="Group 210"/>
          <p:cNvGrpSpPr>
            <a:grpSpLocks/>
          </p:cNvGrpSpPr>
          <p:nvPr/>
        </p:nvGrpSpPr>
        <p:grpSpPr bwMode="auto">
          <a:xfrm>
            <a:off x="3030538" y="3506788"/>
            <a:ext cx="3255962" cy="912812"/>
            <a:chOff x="3637" y="3289"/>
            <a:chExt cx="1971" cy="575"/>
          </a:xfrm>
        </p:grpSpPr>
        <p:sp>
          <p:nvSpPr>
            <p:cNvPr id="24622" name="Freeform 196"/>
            <p:cNvSpPr>
              <a:spLocks/>
            </p:cNvSpPr>
            <p:nvPr/>
          </p:nvSpPr>
          <p:spPr bwMode="auto">
            <a:xfrm>
              <a:off x="3637" y="3289"/>
              <a:ext cx="1971" cy="575"/>
            </a:xfrm>
            <a:custGeom>
              <a:avLst/>
              <a:gdLst>
                <a:gd name="T0" fmla="*/ 0 w 1971"/>
                <a:gd name="T1" fmla="*/ 563 h 559"/>
                <a:gd name="T2" fmla="*/ 852 w 1971"/>
                <a:gd name="T3" fmla="*/ 0 h 559"/>
                <a:gd name="T4" fmla="*/ 1971 w 1971"/>
                <a:gd name="T5" fmla="*/ 438 h 559"/>
                <a:gd name="T6" fmla="*/ 1779 w 1971"/>
                <a:gd name="T7" fmla="*/ 515 h 559"/>
                <a:gd name="T8" fmla="*/ 1539 w 1971"/>
                <a:gd name="T9" fmla="*/ 594 h 559"/>
                <a:gd name="T10" fmla="*/ 1380 w 1971"/>
                <a:gd name="T11" fmla="*/ 636 h 559"/>
                <a:gd name="T12" fmla="*/ 1158 w 1971"/>
                <a:gd name="T13" fmla="*/ 673 h 559"/>
                <a:gd name="T14" fmla="*/ 947 w 1971"/>
                <a:gd name="T15" fmla="*/ 661 h 559"/>
                <a:gd name="T16" fmla="*/ 691 w 1971"/>
                <a:gd name="T17" fmla="*/ 680 h 559"/>
                <a:gd name="T18" fmla="*/ 371 w 1971"/>
                <a:gd name="T19" fmla="*/ 652 h 559"/>
                <a:gd name="T20" fmla="*/ 198 w 1971"/>
                <a:gd name="T21" fmla="*/ 630 h 559"/>
                <a:gd name="T22" fmla="*/ 60 w 1971"/>
                <a:gd name="T23" fmla="*/ 585 h 559"/>
                <a:gd name="T24" fmla="*/ 0 w 1971"/>
                <a:gd name="T25" fmla="*/ 563 h 5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71"/>
                <a:gd name="T40" fmla="*/ 0 h 559"/>
                <a:gd name="T41" fmla="*/ 1971 w 1971"/>
                <a:gd name="T42" fmla="*/ 559 h 5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71" h="559">
                  <a:moveTo>
                    <a:pt x="0" y="462"/>
                  </a:moveTo>
                  <a:lnTo>
                    <a:pt x="852" y="0"/>
                  </a:lnTo>
                  <a:lnTo>
                    <a:pt x="1971" y="359"/>
                  </a:lnTo>
                  <a:lnTo>
                    <a:pt x="1779" y="423"/>
                  </a:lnTo>
                  <a:lnTo>
                    <a:pt x="1539" y="487"/>
                  </a:lnTo>
                  <a:lnTo>
                    <a:pt x="1380" y="522"/>
                  </a:lnTo>
                  <a:lnTo>
                    <a:pt x="1158" y="552"/>
                  </a:lnTo>
                  <a:lnTo>
                    <a:pt x="947" y="543"/>
                  </a:lnTo>
                  <a:lnTo>
                    <a:pt x="691" y="559"/>
                  </a:lnTo>
                  <a:lnTo>
                    <a:pt x="371" y="535"/>
                  </a:lnTo>
                  <a:lnTo>
                    <a:pt x="198" y="516"/>
                  </a:lnTo>
                  <a:lnTo>
                    <a:pt x="60" y="480"/>
                  </a:lnTo>
                  <a:lnTo>
                    <a:pt x="0" y="46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" name="Group 209"/>
            <p:cNvGrpSpPr>
              <a:grpSpLocks/>
            </p:cNvGrpSpPr>
            <p:nvPr/>
          </p:nvGrpSpPr>
          <p:grpSpPr bwMode="auto">
            <a:xfrm>
              <a:off x="4019" y="3451"/>
              <a:ext cx="346" cy="282"/>
              <a:chOff x="4019" y="3451"/>
              <a:chExt cx="346" cy="282"/>
            </a:xfrm>
          </p:grpSpPr>
          <p:sp>
            <p:nvSpPr>
              <p:cNvPr id="24624" name="Freeform 206"/>
              <p:cNvSpPr>
                <a:spLocks/>
              </p:cNvSpPr>
              <p:nvPr/>
            </p:nvSpPr>
            <p:spPr bwMode="auto">
              <a:xfrm>
                <a:off x="4019" y="3627"/>
                <a:ext cx="90" cy="106"/>
              </a:xfrm>
              <a:custGeom>
                <a:avLst/>
                <a:gdLst>
                  <a:gd name="T0" fmla="*/ 1 w 154"/>
                  <a:gd name="T1" fmla="*/ 1 h 186"/>
                  <a:gd name="T2" fmla="*/ 1 w 154"/>
                  <a:gd name="T3" fmla="*/ 3 h 186"/>
                  <a:gd name="T4" fmla="*/ 3 w 154"/>
                  <a:gd name="T5" fmla="*/ 3 h 186"/>
                  <a:gd name="T6" fmla="*/ 2 w 154"/>
                  <a:gd name="T7" fmla="*/ 2 h 186"/>
                  <a:gd name="T8" fmla="*/ 1 w 154"/>
                  <a:gd name="T9" fmla="*/ 1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6"/>
                  <a:gd name="T17" fmla="*/ 154 w 154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25" name="Freeform 207"/>
              <p:cNvSpPr>
                <a:spLocks/>
              </p:cNvSpPr>
              <p:nvPr/>
            </p:nvSpPr>
            <p:spPr bwMode="auto">
              <a:xfrm>
                <a:off x="4275" y="3451"/>
                <a:ext cx="90" cy="106"/>
              </a:xfrm>
              <a:custGeom>
                <a:avLst/>
                <a:gdLst>
                  <a:gd name="T0" fmla="*/ 1 w 154"/>
                  <a:gd name="T1" fmla="*/ 1 h 186"/>
                  <a:gd name="T2" fmla="*/ 1 w 154"/>
                  <a:gd name="T3" fmla="*/ 3 h 186"/>
                  <a:gd name="T4" fmla="*/ 3 w 154"/>
                  <a:gd name="T5" fmla="*/ 3 h 186"/>
                  <a:gd name="T6" fmla="*/ 2 w 154"/>
                  <a:gd name="T7" fmla="*/ 2 h 186"/>
                  <a:gd name="T8" fmla="*/ 1 w 154"/>
                  <a:gd name="T9" fmla="*/ 1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6"/>
                  <a:gd name="T17" fmla="*/ 154 w 154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26" name="Freeform 208"/>
              <p:cNvSpPr>
                <a:spLocks/>
              </p:cNvSpPr>
              <p:nvPr/>
            </p:nvSpPr>
            <p:spPr bwMode="auto">
              <a:xfrm flipH="1">
                <a:off x="4179" y="3579"/>
                <a:ext cx="90" cy="106"/>
              </a:xfrm>
              <a:custGeom>
                <a:avLst/>
                <a:gdLst>
                  <a:gd name="T0" fmla="*/ 1 w 154"/>
                  <a:gd name="T1" fmla="*/ 1 h 186"/>
                  <a:gd name="T2" fmla="*/ 1 w 154"/>
                  <a:gd name="T3" fmla="*/ 3 h 186"/>
                  <a:gd name="T4" fmla="*/ 3 w 154"/>
                  <a:gd name="T5" fmla="*/ 3 h 186"/>
                  <a:gd name="T6" fmla="*/ 2 w 154"/>
                  <a:gd name="T7" fmla="*/ 2 h 186"/>
                  <a:gd name="T8" fmla="*/ 1 w 154"/>
                  <a:gd name="T9" fmla="*/ 1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6"/>
                  <a:gd name="T17" fmla="*/ 154 w 154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2" name="Group 163"/>
          <p:cNvGrpSpPr>
            <a:grpSpLocks/>
          </p:cNvGrpSpPr>
          <p:nvPr/>
        </p:nvGrpSpPr>
        <p:grpSpPr bwMode="auto">
          <a:xfrm>
            <a:off x="3060700" y="2743200"/>
            <a:ext cx="2794000" cy="3086100"/>
            <a:chOff x="1904" y="1776"/>
            <a:chExt cx="1760" cy="1944"/>
          </a:xfrm>
        </p:grpSpPr>
        <p:sp>
          <p:nvSpPr>
            <p:cNvPr id="24620" name="Line 164"/>
            <p:cNvSpPr>
              <a:spLocks noChangeShapeType="1"/>
            </p:cNvSpPr>
            <p:nvPr/>
          </p:nvSpPr>
          <p:spPr bwMode="auto">
            <a:xfrm flipV="1">
              <a:off x="1912" y="1776"/>
              <a:ext cx="1752" cy="944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1" name="Line 165"/>
            <p:cNvSpPr>
              <a:spLocks noChangeShapeType="1"/>
            </p:cNvSpPr>
            <p:nvPr/>
          </p:nvSpPr>
          <p:spPr bwMode="auto">
            <a:xfrm>
              <a:off x="1904" y="2720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170"/>
          <p:cNvGrpSpPr>
            <a:grpSpLocks/>
          </p:cNvGrpSpPr>
          <p:nvPr/>
        </p:nvGrpSpPr>
        <p:grpSpPr bwMode="auto">
          <a:xfrm rot="3044272">
            <a:off x="2003425" y="4630738"/>
            <a:ext cx="5692775" cy="1978025"/>
            <a:chOff x="742" y="2429"/>
            <a:chExt cx="3586" cy="1246"/>
          </a:xfrm>
        </p:grpSpPr>
        <p:sp>
          <p:nvSpPr>
            <p:cNvPr id="24612" name="Freeform 171"/>
            <p:cNvSpPr>
              <a:spLocks/>
            </p:cNvSpPr>
            <p:nvPr/>
          </p:nvSpPr>
          <p:spPr bwMode="auto">
            <a:xfrm rot="19972800" flipV="1">
              <a:off x="742" y="2950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4" name="Group 172"/>
            <p:cNvGrpSpPr>
              <a:grpSpLocks/>
            </p:cNvGrpSpPr>
            <p:nvPr/>
          </p:nvGrpSpPr>
          <p:grpSpPr bwMode="auto">
            <a:xfrm>
              <a:off x="2847" y="2429"/>
              <a:ext cx="1268" cy="411"/>
              <a:chOff x="3007" y="2733"/>
              <a:chExt cx="1268" cy="411"/>
            </a:xfrm>
          </p:grpSpPr>
          <p:sp>
            <p:nvSpPr>
              <p:cNvPr id="24614" name="Freeform 173" descr="Дуб"/>
              <p:cNvSpPr>
                <a:spLocks/>
              </p:cNvSpPr>
              <p:nvPr/>
            </p:nvSpPr>
            <p:spPr bwMode="auto">
              <a:xfrm rot="19972800" flipV="1">
                <a:off x="3019" y="2733"/>
                <a:ext cx="1256" cy="392"/>
              </a:xfrm>
              <a:custGeom>
                <a:avLst/>
                <a:gdLst>
                  <a:gd name="T0" fmla="*/ 64 w 1256"/>
                  <a:gd name="T1" fmla="*/ 0 h 392"/>
                  <a:gd name="T2" fmla="*/ 1152 w 1256"/>
                  <a:gd name="T3" fmla="*/ 56 h 392"/>
                  <a:gd name="T4" fmla="*/ 1256 w 1256"/>
                  <a:gd name="T5" fmla="*/ 208 h 392"/>
                  <a:gd name="T6" fmla="*/ 1192 w 1256"/>
                  <a:gd name="T7" fmla="*/ 352 h 392"/>
                  <a:gd name="T8" fmla="*/ 672 w 1256"/>
                  <a:gd name="T9" fmla="*/ 392 h 392"/>
                  <a:gd name="T10" fmla="*/ 440 w 1256"/>
                  <a:gd name="T11" fmla="*/ 392 h 392"/>
                  <a:gd name="T12" fmla="*/ 0 w 1256"/>
                  <a:gd name="T13" fmla="*/ 320 h 392"/>
                  <a:gd name="T14" fmla="*/ 64 w 1256"/>
                  <a:gd name="T15" fmla="*/ 0 h 3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56"/>
                  <a:gd name="T25" fmla="*/ 0 h 392"/>
                  <a:gd name="T26" fmla="*/ 1256 w 1256"/>
                  <a:gd name="T27" fmla="*/ 392 h 39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56" h="392">
                    <a:moveTo>
                      <a:pt x="64" y="0"/>
                    </a:moveTo>
                    <a:lnTo>
                      <a:pt x="1152" y="56"/>
                    </a:lnTo>
                    <a:lnTo>
                      <a:pt x="1256" y="208"/>
                    </a:lnTo>
                    <a:lnTo>
                      <a:pt x="1192" y="352"/>
                    </a:lnTo>
                    <a:lnTo>
                      <a:pt x="672" y="392"/>
                    </a:lnTo>
                    <a:lnTo>
                      <a:pt x="440" y="392"/>
                    </a:lnTo>
                    <a:lnTo>
                      <a:pt x="0" y="320"/>
                    </a:lnTo>
                    <a:lnTo>
                      <a:pt x="64" y="0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15" name="Oval 174"/>
              <p:cNvSpPr>
                <a:spLocks noChangeArrowheads="1"/>
              </p:cNvSpPr>
              <p:nvPr/>
            </p:nvSpPr>
            <p:spPr bwMode="auto">
              <a:xfrm rot="-1627200">
                <a:off x="3146" y="3042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4616" name="Oval 175"/>
              <p:cNvSpPr>
                <a:spLocks noChangeArrowheads="1"/>
              </p:cNvSpPr>
              <p:nvPr/>
            </p:nvSpPr>
            <p:spPr bwMode="auto">
              <a:xfrm rot="-1627200">
                <a:off x="3239" y="299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4617" name="Oval 176"/>
              <p:cNvSpPr>
                <a:spLocks noChangeArrowheads="1"/>
              </p:cNvSpPr>
              <p:nvPr/>
            </p:nvSpPr>
            <p:spPr bwMode="auto">
              <a:xfrm rot="-1627200">
                <a:off x="3324" y="2951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4618" name="Oval 177"/>
              <p:cNvSpPr>
                <a:spLocks noChangeArrowheads="1"/>
              </p:cNvSpPr>
              <p:nvPr/>
            </p:nvSpPr>
            <p:spPr bwMode="auto">
              <a:xfrm rot="-1627200">
                <a:off x="3427" y="2907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4619" name="Oval 178"/>
              <p:cNvSpPr>
                <a:spLocks noChangeArrowheads="1"/>
              </p:cNvSpPr>
              <p:nvPr/>
            </p:nvSpPr>
            <p:spPr bwMode="auto">
              <a:xfrm rot="-1627200">
                <a:off x="3007" y="310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sp>
        <p:nvSpPr>
          <p:cNvPr id="421061" name="Freeform 197"/>
          <p:cNvSpPr>
            <a:spLocks/>
          </p:cNvSpPr>
          <p:nvPr/>
        </p:nvSpPr>
        <p:spPr bwMode="auto">
          <a:xfrm>
            <a:off x="3073400" y="4095750"/>
            <a:ext cx="3146425" cy="1120775"/>
          </a:xfrm>
          <a:custGeom>
            <a:avLst/>
            <a:gdLst>
              <a:gd name="T0" fmla="*/ 0 w 1964"/>
              <a:gd name="T1" fmla="*/ 2147483647 h 706"/>
              <a:gd name="T2" fmla="*/ 2147483647 w 1964"/>
              <a:gd name="T3" fmla="*/ 2147483647 h 706"/>
              <a:gd name="T4" fmla="*/ 2147483647 w 1964"/>
              <a:gd name="T5" fmla="*/ 2147483647 h 706"/>
              <a:gd name="T6" fmla="*/ 2147483647 w 1964"/>
              <a:gd name="T7" fmla="*/ 2147483647 h 706"/>
              <a:gd name="T8" fmla="*/ 2147483647 w 1964"/>
              <a:gd name="T9" fmla="*/ 2147483647 h 706"/>
              <a:gd name="T10" fmla="*/ 2147483647 w 1964"/>
              <a:gd name="T11" fmla="*/ 2147483647 h 706"/>
              <a:gd name="T12" fmla="*/ 2147483647 w 1964"/>
              <a:gd name="T13" fmla="*/ 2147483647 h 706"/>
              <a:gd name="T14" fmla="*/ 2147483647 w 1964"/>
              <a:gd name="T15" fmla="*/ 2147483647 h 706"/>
              <a:gd name="T16" fmla="*/ 2147483647 w 1964"/>
              <a:gd name="T17" fmla="*/ 2147483647 h 706"/>
              <a:gd name="T18" fmla="*/ 2147483647 w 1964"/>
              <a:gd name="T19" fmla="*/ 2147483647 h 706"/>
              <a:gd name="T20" fmla="*/ 2147483647 w 1964"/>
              <a:gd name="T21" fmla="*/ 2147483647 h 706"/>
              <a:gd name="T22" fmla="*/ 2147483647 w 1964"/>
              <a:gd name="T23" fmla="*/ 2147483647 h 706"/>
              <a:gd name="T24" fmla="*/ 2147483647 w 1964"/>
              <a:gd name="T25" fmla="*/ 0 h 706"/>
              <a:gd name="T26" fmla="*/ 2147483647 w 1964"/>
              <a:gd name="T27" fmla="*/ 2147483647 h 706"/>
              <a:gd name="T28" fmla="*/ 2147483647 w 1964"/>
              <a:gd name="T29" fmla="*/ 2147483647 h 706"/>
              <a:gd name="T30" fmla="*/ 2147483647 w 1964"/>
              <a:gd name="T31" fmla="*/ 2147483647 h 706"/>
              <a:gd name="T32" fmla="*/ 2147483647 w 1964"/>
              <a:gd name="T33" fmla="*/ 2147483647 h 706"/>
              <a:gd name="T34" fmla="*/ 2147483647 w 1964"/>
              <a:gd name="T35" fmla="*/ 2147483647 h 706"/>
              <a:gd name="T36" fmla="*/ 2147483647 w 1964"/>
              <a:gd name="T37" fmla="*/ 2147483647 h 706"/>
              <a:gd name="T38" fmla="*/ 2147483647 w 1964"/>
              <a:gd name="T39" fmla="*/ 2147483647 h 706"/>
              <a:gd name="T40" fmla="*/ 2147483647 w 1964"/>
              <a:gd name="T41" fmla="*/ 2147483647 h 706"/>
              <a:gd name="T42" fmla="*/ 2147483647 w 1964"/>
              <a:gd name="T43" fmla="*/ 2147483647 h 706"/>
              <a:gd name="T44" fmla="*/ 2147483647 w 1964"/>
              <a:gd name="T45" fmla="*/ 2147483647 h 706"/>
              <a:gd name="T46" fmla="*/ 2147483647 w 1964"/>
              <a:gd name="T47" fmla="*/ 2147483647 h 706"/>
              <a:gd name="T48" fmla="*/ 2147483647 w 1964"/>
              <a:gd name="T49" fmla="*/ 2147483647 h 706"/>
              <a:gd name="T50" fmla="*/ 0 w 1964"/>
              <a:gd name="T51" fmla="*/ 2147483647 h 7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964"/>
              <a:gd name="T79" fmla="*/ 0 h 706"/>
              <a:gd name="T80" fmla="*/ 1964 w 1964"/>
              <a:gd name="T81" fmla="*/ 706 h 7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964" h="706">
                <a:moveTo>
                  <a:pt x="0" y="116"/>
                </a:moveTo>
                <a:lnTo>
                  <a:pt x="134" y="144"/>
                </a:lnTo>
                <a:lnTo>
                  <a:pt x="302" y="174"/>
                </a:lnTo>
                <a:lnTo>
                  <a:pt x="472" y="180"/>
                </a:lnTo>
                <a:lnTo>
                  <a:pt x="643" y="196"/>
                </a:lnTo>
                <a:lnTo>
                  <a:pt x="806" y="198"/>
                </a:lnTo>
                <a:lnTo>
                  <a:pt x="962" y="192"/>
                </a:lnTo>
                <a:lnTo>
                  <a:pt x="1154" y="180"/>
                </a:lnTo>
                <a:lnTo>
                  <a:pt x="1325" y="164"/>
                </a:lnTo>
                <a:lnTo>
                  <a:pt x="1495" y="132"/>
                </a:lnTo>
                <a:lnTo>
                  <a:pt x="1650" y="100"/>
                </a:lnTo>
                <a:lnTo>
                  <a:pt x="1802" y="60"/>
                </a:lnTo>
                <a:lnTo>
                  <a:pt x="1958" y="0"/>
                </a:lnTo>
                <a:lnTo>
                  <a:pt x="1964" y="478"/>
                </a:lnTo>
                <a:lnTo>
                  <a:pt x="1825" y="538"/>
                </a:lnTo>
                <a:lnTo>
                  <a:pt x="1673" y="586"/>
                </a:lnTo>
                <a:lnTo>
                  <a:pt x="1480" y="638"/>
                </a:lnTo>
                <a:lnTo>
                  <a:pt x="1302" y="674"/>
                </a:lnTo>
                <a:lnTo>
                  <a:pt x="1104" y="690"/>
                </a:lnTo>
                <a:lnTo>
                  <a:pt x="871" y="698"/>
                </a:lnTo>
                <a:lnTo>
                  <a:pt x="651" y="706"/>
                </a:lnTo>
                <a:lnTo>
                  <a:pt x="333" y="676"/>
                </a:lnTo>
                <a:lnTo>
                  <a:pt x="178" y="644"/>
                </a:lnTo>
                <a:lnTo>
                  <a:pt x="81" y="634"/>
                </a:lnTo>
                <a:lnTo>
                  <a:pt x="2" y="612"/>
                </a:lnTo>
                <a:lnTo>
                  <a:pt x="0" y="116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1065" name="Freeform 201"/>
          <p:cNvSpPr>
            <a:spLocks/>
          </p:cNvSpPr>
          <p:nvPr/>
        </p:nvSpPr>
        <p:spPr bwMode="auto">
          <a:xfrm>
            <a:off x="6197600" y="3663950"/>
            <a:ext cx="495300" cy="1219200"/>
          </a:xfrm>
          <a:custGeom>
            <a:avLst/>
            <a:gdLst>
              <a:gd name="T0" fmla="*/ 0 w 312"/>
              <a:gd name="T1" fmla="*/ 2147483647 h 768"/>
              <a:gd name="T2" fmla="*/ 2147483647 w 312"/>
              <a:gd name="T3" fmla="*/ 2147483647 h 768"/>
              <a:gd name="T4" fmla="*/ 2147483647 w 312"/>
              <a:gd name="T5" fmla="*/ 2147483647 h 768"/>
              <a:gd name="T6" fmla="*/ 2147483647 w 312"/>
              <a:gd name="T7" fmla="*/ 2147483647 h 768"/>
              <a:gd name="T8" fmla="*/ 2147483647 w 312"/>
              <a:gd name="T9" fmla="*/ 0 h 768"/>
              <a:gd name="T10" fmla="*/ 2147483647 w 312"/>
              <a:gd name="T11" fmla="*/ 2147483647 h 768"/>
              <a:gd name="T12" fmla="*/ 2147483647 w 312"/>
              <a:gd name="T13" fmla="*/ 2147483647 h 768"/>
              <a:gd name="T14" fmla="*/ 2147483647 w 312"/>
              <a:gd name="T15" fmla="*/ 2147483647 h 768"/>
              <a:gd name="T16" fmla="*/ 2147483647 w 312"/>
              <a:gd name="T17" fmla="*/ 2147483647 h 768"/>
              <a:gd name="T18" fmla="*/ 2147483647 w 312"/>
              <a:gd name="T19" fmla="*/ 2147483647 h 768"/>
              <a:gd name="T20" fmla="*/ 2147483647 w 312"/>
              <a:gd name="T21" fmla="*/ 2147483647 h 768"/>
              <a:gd name="T22" fmla="*/ 0 w 312"/>
              <a:gd name="T23" fmla="*/ 2147483647 h 76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2"/>
              <a:gd name="T37" fmla="*/ 0 h 768"/>
              <a:gd name="T38" fmla="*/ 312 w 312"/>
              <a:gd name="T39" fmla="*/ 768 h 76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2" h="768">
                <a:moveTo>
                  <a:pt x="0" y="276"/>
                </a:moveTo>
                <a:lnTo>
                  <a:pt x="120" y="192"/>
                </a:lnTo>
                <a:lnTo>
                  <a:pt x="228" y="108"/>
                </a:lnTo>
                <a:lnTo>
                  <a:pt x="264" y="60"/>
                </a:lnTo>
                <a:lnTo>
                  <a:pt x="300" y="0"/>
                </a:lnTo>
                <a:lnTo>
                  <a:pt x="312" y="468"/>
                </a:lnTo>
                <a:lnTo>
                  <a:pt x="264" y="564"/>
                </a:lnTo>
                <a:lnTo>
                  <a:pt x="192" y="648"/>
                </a:lnTo>
                <a:lnTo>
                  <a:pt x="120" y="696"/>
                </a:lnTo>
                <a:lnTo>
                  <a:pt x="60" y="732"/>
                </a:lnTo>
                <a:lnTo>
                  <a:pt x="12" y="768"/>
                </a:lnTo>
                <a:lnTo>
                  <a:pt x="0" y="276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1033" name="Freeform 169"/>
          <p:cNvSpPr>
            <a:spLocks/>
          </p:cNvSpPr>
          <p:nvPr/>
        </p:nvSpPr>
        <p:spPr bwMode="auto">
          <a:xfrm>
            <a:off x="2019300" y="4337050"/>
            <a:ext cx="4749800" cy="900113"/>
          </a:xfrm>
          <a:custGeom>
            <a:avLst/>
            <a:gdLst>
              <a:gd name="T0" fmla="*/ 0 w 2992"/>
              <a:gd name="T1" fmla="*/ 0 h 567"/>
              <a:gd name="T2" fmla="*/ 2147483647 w 2992"/>
              <a:gd name="T3" fmla="*/ 2147483647 h 567"/>
              <a:gd name="T4" fmla="*/ 2147483647 w 2992"/>
              <a:gd name="T5" fmla="*/ 2147483647 h 567"/>
              <a:gd name="T6" fmla="*/ 2147483647 w 2992"/>
              <a:gd name="T7" fmla="*/ 2147483647 h 567"/>
              <a:gd name="T8" fmla="*/ 2147483647 w 2992"/>
              <a:gd name="T9" fmla="*/ 2147483647 h 567"/>
              <a:gd name="T10" fmla="*/ 2147483647 w 2992"/>
              <a:gd name="T11" fmla="*/ 2147483647 h 567"/>
              <a:gd name="T12" fmla="*/ 2147483647 w 2992"/>
              <a:gd name="T13" fmla="*/ 2147483647 h 567"/>
              <a:gd name="T14" fmla="*/ 2147483647 w 2992"/>
              <a:gd name="T15" fmla="*/ 2147483647 h 567"/>
              <a:gd name="T16" fmla="*/ 2147483647 w 2992"/>
              <a:gd name="T17" fmla="*/ 2147483647 h 567"/>
              <a:gd name="T18" fmla="*/ 2147483647 w 2992"/>
              <a:gd name="T19" fmla="*/ 2147483647 h 567"/>
              <a:gd name="T20" fmla="*/ 2147483647 w 2992"/>
              <a:gd name="T21" fmla="*/ 2147483647 h 567"/>
              <a:gd name="T22" fmla="*/ 2147483647 w 2992"/>
              <a:gd name="T23" fmla="*/ 2147483647 h 567"/>
              <a:gd name="T24" fmla="*/ 2147483647 w 2992"/>
              <a:gd name="T25" fmla="*/ 2147483647 h 567"/>
              <a:gd name="T26" fmla="*/ 2147483647 w 2992"/>
              <a:gd name="T27" fmla="*/ 2147483647 h 567"/>
              <a:gd name="T28" fmla="*/ 2147483647 w 2992"/>
              <a:gd name="T29" fmla="*/ 2147483647 h 56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92"/>
              <a:gd name="T46" fmla="*/ 0 h 567"/>
              <a:gd name="T47" fmla="*/ 2992 w 2992"/>
              <a:gd name="T48" fmla="*/ 567 h 56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92" h="567">
                <a:moveTo>
                  <a:pt x="0" y="0"/>
                </a:moveTo>
                <a:cubicBezTo>
                  <a:pt x="33" y="70"/>
                  <a:pt x="67" y="141"/>
                  <a:pt x="104" y="192"/>
                </a:cubicBezTo>
                <a:cubicBezTo>
                  <a:pt x="141" y="243"/>
                  <a:pt x="173" y="272"/>
                  <a:pt x="224" y="304"/>
                </a:cubicBezTo>
                <a:cubicBezTo>
                  <a:pt x="275" y="336"/>
                  <a:pt x="343" y="359"/>
                  <a:pt x="408" y="384"/>
                </a:cubicBezTo>
                <a:cubicBezTo>
                  <a:pt x="473" y="409"/>
                  <a:pt x="537" y="433"/>
                  <a:pt x="616" y="456"/>
                </a:cubicBezTo>
                <a:cubicBezTo>
                  <a:pt x="695" y="479"/>
                  <a:pt x="785" y="503"/>
                  <a:pt x="880" y="520"/>
                </a:cubicBezTo>
                <a:cubicBezTo>
                  <a:pt x="975" y="537"/>
                  <a:pt x="1084" y="553"/>
                  <a:pt x="1184" y="560"/>
                </a:cubicBezTo>
                <a:cubicBezTo>
                  <a:pt x="1284" y="567"/>
                  <a:pt x="1373" y="561"/>
                  <a:pt x="1480" y="560"/>
                </a:cubicBezTo>
                <a:cubicBezTo>
                  <a:pt x="1587" y="559"/>
                  <a:pt x="1713" y="561"/>
                  <a:pt x="1824" y="552"/>
                </a:cubicBezTo>
                <a:cubicBezTo>
                  <a:pt x="1935" y="543"/>
                  <a:pt x="2053" y="521"/>
                  <a:pt x="2144" y="504"/>
                </a:cubicBezTo>
                <a:cubicBezTo>
                  <a:pt x="2235" y="487"/>
                  <a:pt x="2287" y="472"/>
                  <a:pt x="2368" y="448"/>
                </a:cubicBezTo>
                <a:cubicBezTo>
                  <a:pt x="2449" y="424"/>
                  <a:pt x="2557" y="395"/>
                  <a:pt x="2632" y="360"/>
                </a:cubicBezTo>
                <a:cubicBezTo>
                  <a:pt x="2707" y="325"/>
                  <a:pt x="2765" y="283"/>
                  <a:pt x="2816" y="240"/>
                </a:cubicBezTo>
                <a:cubicBezTo>
                  <a:pt x="2867" y="197"/>
                  <a:pt x="2907" y="143"/>
                  <a:pt x="2936" y="104"/>
                </a:cubicBezTo>
                <a:cubicBezTo>
                  <a:pt x="2965" y="65"/>
                  <a:pt x="2974" y="38"/>
                  <a:pt x="2992" y="8"/>
                </a:cubicBezTo>
              </a:path>
            </a:pathLst>
          </a:custGeom>
          <a:noFill/>
          <a:ln w="285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5" name="Group 166"/>
          <p:cNvGrpSpPr>
            <a:grpSpLocks/>
          </p:cNvGrpSpPr>
          <p:nvPr/>
        </p:nvGrpSpPr>
        <p:grpSpPr bwMode="auto">
          <a:xfrm>
            <a:off x="2613025" y="2933700"/>
            <a:ext cx="3619500" cy="2730500"/>
            <a:chOff x="1648" y="1896"/>
            <a:chExt cx="2280" cy="1720"/>
          </a:xfrm>
        </p:grpSpPr>
        <p:sp>
          <p:nvSpPr>
            <p:cNvPr id="24610" name="Line 167"/>
            <p:cNvSpPr>
              <a:spLocks noChangeShapeType="1"/>
            </p:cNvSpPr>
            <p:nvPr/>
          </p:nvSpPr>
          <p:spPr bwMode="auto">
            <a:xfrm>
              <a:off x="1648" y="1896"/>
              <a:ext cx="2280" cy="728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1" name="Line 168"/>
            <p:cNvSpPr>
              <a:spLocks noChangeShapeType="1"/>
            </p:cNvSpPr>
            <p:nvPr/>
          </p:nvSpPr>
          <p:spPr bwMode="auto">
            <a:xfrm>
              <a:off x="3912" y="2616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-0.01643 L 0.0184 0.07987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1 0.07986 L 0.3198 -0.1442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" y="-11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0.47778 0.1926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" y="96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C 0.04045 0.0074 0.0809 0.01481 0.12239 0.00949 C 0.16336 0.00393 0.2125 -0.01875 0.24739 -0.0331 C 0.28281 -0.04746 0.30764 -0.05834 0.33281 -0.07709 C 0.35798 -0.09584 0.38368 -0.12732 0.39826 -0.1456 C 0.41284 -0.16389 0.41632 -0.17523 0.41979 -0.18588 " pathEditMode="relative" rAng="-742508" ptsTypes="aaaaaA">
                                      <p:cBhvr>
                                        <p:cTn id="1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" y="-68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000"/>
                                        <p:tgtEl>
                                          <p:spTgt spid="42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1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42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421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421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4210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421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421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421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421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421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0.19722 -0.22963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9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18888 -0.24815 " pathEditMode="relative" rAng="0" ptsTypes="AA">
                                      <p:cBhvr>
                                        <p:cTn id="19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-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9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9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0.32222 0.15926 " pathEditMode="relative" rAng="0" ptsTypes="AA">
                                      <p:cBhvr>
                                        <p:cTn id="19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20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6" grpId="0"/>
      <p:bldP spid="420867" grpId="0"/>
      <p:bldP spid="420868" grpId="0" animBg="1"/>
      <p:bldP spid="420872" grpId="0"/>
      <p:bldP spid="421066" grpId="0" animBg="1"/>
      <p:bldP spid="421068" grpId="0" animBg="1"/>
      <p:bldP spid="421067" grpId="0" animBg="1"/>
      <p:bldP spid="421064" grpId="0" animBg="1"/>
      <p:bldP spid="421059" grpId="0" animBg="1"/>
      <p:bldP spid="421062" grpId="0" animBg="1"/>
      <p:bldP spid="421061" grpId="0" animBg="1"/>
      <p:bldP spid="421065" grpId="0" animBg="1"/>
      <p:bldP spid="421033" grpId="0" animBg="1"/>
      <p:bldP spid="42103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5725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Устная разминка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16386" name="Picture 2" descr="http://im7-tub-ru.yandex.net/i?id=540761586-36-72&amp;n=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000240"/>
            <a:ext cx="5948734" cy="4461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642918"/>
            <a:ext cx="6572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Задача  №7 б)</a:t>
            </a:r>
            <a:endParaRPr lang="ru-RU" sz="48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" name="Picture 2" descr="http://mich-mych.narod.ru/teksti/Gromozeka_den.png?rand=77759383651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928934"/>
            <a:ext cx="2906688" cy="1937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428625" y="428625"/>
            <a:ext cx="8229600" cy="64293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Задача  №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7 б)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71736" y="4429132"/>
            <a:ext cx="3500438" cy="157003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План решения: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/>
              <a:t>Масса трёх цветков?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/>
              <a:t>Масса пяти цветков?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/>
              <a:t>Масса всех цветков?</a:t>
            </a:r>
            <a:endParaRPr lang="ru-RU" sz="24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1500" y="1571625"/>
          <a:ext cx="8143932" cy="21431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4644"/>
                <a:gridCol w="2714644"/>
                <a:gridCol w="2714644"/>
              </a:tblGrid>
              <a:tr h="10715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4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00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309" name="TextBox 12"/>
          <p:cNvSpPr txBox="1">
            <a:spLocks noChangeArrowheads="1"/>
          </p:cNvSpPr>
          <p:nvPr/>
        </p:nvSpPr>
        <p:spPr bwMode="auto">
          <a:xfrm>
            <a:off x="714375" y="1571625"/>
            <a:ext cx="2571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Масса одного цветка</a:t>
            </a:r>
          </a:p>
        </p:txBody>
      </p:sp>
      <p:sp>
        <p:nvSpPr>
          <p:cNvPr id="12310" name="TextBox 13"/>
          <p:cNvSpPr txBox="1">
            <a:spLocks noChangeArrowheads="1"/>
          </p:cNvSpPr>
          <p:nvPr/>
        </p:nvSpPr>
        <p:spPr bwMode="auto">
          <a:xfrm>
            <a:off x="3357563" y="1724025"/>
            <a:ext cx="2571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Количество цветков</a:t>
            </a:r>
          </a:p>
        </p:txBody>
      </p:sp>
      <p:sp>
        <p:nvSpPr>
          <p:cNvPr id="12311" name="TextBox 18"/>
          <p:cNvSpPr txBox="1">
            <a:spLocks noChangeArrowheads="1"/>
          </p:cNvSpPr>
          <p:nvPr/>
        </p:nvSpPr>
        <p:spPr bwMode="auto">
          <a:xfrm>
            <a:off x="6072188" y="1724025"/>
            <a:ext cx="2571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Общая масса цветков</a:t>
            </a:r>
          </a:p>
        </p:txBody>
      </p:sp>
      <p:sp>
        <p:nvSpPr>
          <p:cNvPr id="12312" name="TextBox 19"/>
          <p:cNvSpPr txBox="1">
            <a:spLocks noChangeArrowheads="1"/>
          </p:cNvSpPr>
          <p:nvPr/>
        </p:nvSpPr>
        <p:spPr bwMode="auto">
          <a:xfrm>
            <a:off x="4429125" y="2643188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3</a:t>
            </a:r>
          </a:p>
        </p:txBody>
      </p:sp>
      <p:sp>
        <p:nvSpPr>
          <p:cNvPr id="12313" name="TextBox 20"/>
          <p:cNvSpPr txBox="1">
            <a:spLocks noChangeArrowheads="1"/>
          </p:cNvSpPr>
          <p:nvPr/>
        </p:nvSpPr>
        <p:spPr bwMode="auto">
          <a:xfrm>
            <a:off x="4392613" y="3201988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5</a:t>
            </a:r>
          </a:p>
        </p:txBody>
      </p:sp>
      <p:sp>
        <p:nvSpPr>
          <p:cNvPr id="12314" name="TextBox 21"/>
          <p:cNvSpPr txBox="1">
            <a:spLocks noChangeArrowheads="1"/>
          </p:cNvSpPr>
          <p:nvPr/>
        </p:nvSpPr>
        <p:spPr bwMode="auto">
          <a:xfrm>
            <a:off x="1785938" y="2643188"/>
            <a:ext cx="819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6 кг</a:t>
            </a:r>
          </a:p>
        </p:txBody>
      </p:sp>
      <p:sp>
        <p:nvSpPr>
          <p:cNvPr id="12315" name="TextBox 22"/>
          <p:cNvSpPr txBox="1">
            <a:spLocks noChangeArrowheads="1"/>
          </p:cNvSpPr>
          <p:nvPr/>
        </p:nvSpPr>
        <p:spPr bwMode="auto">
          <a:xfrm>
            <a:off x="1000125" y="3143250"/>
            <a:ext cx="2035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Одинаковая</a:t>
            </a:r>
          </a:p>
        </p:txBody>
      </p:sp>
      <p:sp>
        <p:nvSpPr>
          <p:cNvPr id="12317" name="TextBox 24"/>
          <p:cNvSpPr txBox="1">
            <a:spLocks noChangeArrowheads="1"/>
          </p:cNvSpPr>
          <p:nvPr/>
        </p:nvSpPr>
        <p:spPr bwMode="auto">
          <a:xfrm>
            <a:off x="7035800" y="2643188"/>
            <a:ext cx="376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?</a:t>
            </a:r>
          </a:p>
        </p:txBody>
      </p:sp>
      <p:sp>
        <p:nvSpPr>
          <p:cNvPr id="12318" name="TextBox 25"/>
          <p:cNvSpPr txBox="1">
            <a:spLocks noChangeArrowheads="1"/>
          </p:cNvSpPr>
          <p:nvPr/>
        </p:nvSpPr>
        <p:spPr bwMode="auto">
          <a:xfrm>
            <a:off x="7072313" y="3130550"/>
            <a:ext cx="374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?</a:t>
            </a:r>
          </a:p>
        </p:txBody>
      </p:sp>
      <p:sp>
        <p:nvSpPr>
          <p:cNvPr id="12319" name="TextBox 26"/>
          <p:cNvSpPr txBox="1">
            <a:spLocks noChangeArrowheads="1"/>
          </p:cNvSpPr>
          <p:nvPr/>
        </p:nvSpPr>
        <p:spPr bwMode="auto">
          <a:xfrm>
            <a:off x="7769225" y="2916238"/>
            <a:ext cx="374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?</a:t>
            </a:r>
          </a:p>
        </p:txBody>
      </p:sp>
      <p:sp>
        <p:nvSpPr>
          <p:cNvPr id="28" name="Правая фигурная скобка 27"/>
          <p:cNvSpPr/>
          <p:nvPr/>
        </p:nvSpPr>
        <p:spPr>
          <a:xfrm>
            <a:off x="7429500" y="2714625"/>
            <a:ext cx="428625" cy="928688"/>
          </a:xfrm>
          <a:prstGeom prst="rightBrace">
            <a:avLst>
              <a:gd name="adj1" fmla="val 22097"/>
              <a:gd name="adj2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6435725" y="2643188"/>
            <a:ext cx="922338" cy="523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12 кг</a:t>
            </a:r>
            <a:endParaRPr lang="ru-RU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6435725" y="3190875"/>
            <a:ext cx="922338" cy="523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30 кг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7793038" y="2928938"/>
            <a:ext cx="922337" cy="523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42 кг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9" grpId="0" animBg="1"/>
      <p:bldP spid="30" grpId="0" animBg="1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11481" y="274638"/>
            <a:ext cx="45719" cy="45719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428605"/>
            <a:ext cx="8229600" cy="71438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№ 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7188" y="2286000"/>
            <a:ext cx="3571875" cy="15716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71625" y="4000500"/>
            <a:ext cx="944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12 дм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71938" y="2714625"/>
            <a:ext cx="788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6 дм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57188" y="2286000"/>
            <a:ext cx="1785937" cy="15716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214938" y="1643063"/>
            <a:ext cx="1663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 </a:t>
            </a:r>
            <a:r>
              <a:rPr lang="ru-RU" sz="2400">
                <a:latin typeface="Calibri" pitchFamily="34" charset="0"/>
              </a:rPr>
              <a:t> коврика  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715125" y="1643063"/>
            <a:ext cx="2105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-       </a:t>
            </a:r>
            <a:r>
              <a:rPr lang="en-US" sz="2400">
                <a:latin typeface="Calibri" pitchFamily="34" charset="0"/>
              </a:rPr>
              <a:t>S </a:t>
            </a:r>
            <a:r>
              <a:rPr lang="ru-RU" sz="2400">
                <a:latin typeface="Calibri" pitchFamily="34" charset="0"/>
              </a:rPr>
              <a:t> одеяла  </a:t>
            </a:r>
          </a:p>
        </p:txBody>
      </p:sp>
      <p:graphicFrame>
        <p:nvGraphicFramePr>
          <p:cNvPr id="21" name="Object 3"/>
          <p:cNvGraphicFramePr>
            <a:graphicFrameLocks noChangeAspect="1"/>
          </p:cNvGraphicFramePr>
          <p:nvPr/>
        </p:nvGraphicFramePr>
        <p:xfrm>
          <a:off x="6853238" y="1446213"/>
          <a:ext cx="504825" cy="911225"/>
        </p:xfrm>
        <a:graphic>
          <a:graphicData uri="http://schemas.openxmlformats.org/presentationml/2006/ole">
            <p:oleObj spid="_x0000_s4098" name="Формула" r:id="rId3" imgW="152280" imgH="39348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71500" y="4500563"/>
            <a:ext cx="7715250" cy="15700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План решения: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/>
              <a:t>Площадь одеяла.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/>
              <a:t>Площадь коврика.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/>
              <a:t>Длина стороны коврика.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3333CC"/>
                </a:solidFill>
              </a:rPr>
              <a:t>ОТВЕТЫ: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/>
              <a:t>8 • 5 = 40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/>
              <a:t>54 : 9 = 6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/>
              <a:t>5 • 10 = 50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/>
              <a:t>23 • 2 = 46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i="1" smtClean="0"/>
              <a:t>50 : 10 = 5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i="1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i="1" smtClean="0"/>
          </a:p>
          <a:p>
            <a:pPr marL="609600" indent="-609600"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99FF66"/>
              </a:gs>
              <a:gs pos="50000">
                <a:srgbClr val="FF6600"/>
              </a:gs>
              <a:gs pos="100000">
                <a:srgbClr val="99FF6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684213" y="2349500"/>
            <a:ext cx="7775575" cy="2951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165-45=120              36:6=6</a:t>
            </a:r>
          </a:p>
          <a:p>
            <a:pPr algn="ctr"/>
            <a:r>
              <a:rPr lang="ru-RU" sz="32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44+27=71                  67-13=54</a:t>
            </a:r>
          </a:p>
          <a:p>
            <a:pPr algn="ctr"/>
            <a:r>
              <a:rPr lang="ru-RU" sz="32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48:6=8                       9*7=63</a:t>
            </a:r>
          </a:p>
          <a:p>
            <a:pPr algn="ctr"/>
            <a:r>
              <a:rPr lang="ru-RU" sz="32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7*2=14                56:7=8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2195513" y="836613"/>
            <a:ext cx="496728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Забей гол!</a:t>
            </a:r>
          </a:p>
        </p:txBody>
      </p:sp>
      <p:pic>
        <p:nvPicPr>
          <p:cNvPr id="17415" name="Picture 7" descr="Soccer_ball_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060575"/>
            <a:ext cx="1150938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Soccer_ball_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2786063"/>
            <a:ext cx="1150937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Soccer_ball_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3643313"/>
            <a:ext cx="1150937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 descr="Soccer_ball_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4429125"/>
            <a:ext cx="1150937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1" descr="Soccer_ball_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2060575"/>
            <a:ext cx="1150938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2" descr="Soccer_ball_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7775" y="2852738"/>
            <a:ext cx="1150938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3" descr="Soccer_ball_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3644900"/>
            <a:ext cx="1150938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4" descr="Soccer_ball_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4500563"/>
            <a:ext cx="1150937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04664"/>
            <a:ext cx="3112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с=54, то  с:6=9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980728"/>
            <a:ext cx="3249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 С=6, то 5*С=35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628800"/>
            <a:ext cx="3031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с=9, то 18:с=2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2132856"/>
            <a:ext cx="3561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 с=12, то с+10=22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2708920"/>
            <a:ext cx="3228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с=15, то 18-с=2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3714752"/>
            <a:ext cx="4199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А=15, С=3, то А*С=48</a:t>
            </a:r>
            <a:endParaRPr lang="ru-RU" sz="2800" dirty="0"/>
          </a:p>
        </p:txBody>
      </p:sp>
      <p:sp>
        <p:nvSpPr>
          <p:cNvPr id="11" name="Овал 10"/>
          <p:cNvSpPr/>
          <p:nvPr/>
        </p:nvSpPr>
        <p:spPr>
          <a:xfrm>
            <a:off x="3923928" y="332656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923928" y="908720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923928" y="1556792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923928" y="2132856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923928" y="2708920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6165304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707904" y="5589240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707904" y="4941168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707904" y="3789040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14744" y="4357694"/>
            <a:ext cx="85725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643438" y="4286256"/>
            <a:ext cx="41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а=19,с=31, то  а+с=50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4788024" y="5517232"/>
            <a:ext cx="3643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а=72,с=8, то а:с=9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4714876" y="4929198"/>
            <a:ext cx="4105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а=65,с=26, то  а-с=39</a:t>
            </a:r>
            <a:endParaRPr lang="ru-RU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4788024" y="6165304"/>
            <a:ext cx="4023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Если а=54,с=28, то а-с=20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139952" y="332656"/>
            <a:ext cx="285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+-++-</a:t>
            </a:r>
            <a:endParaRPr lang="ru-RU" sz="3600" dirty="0"/>
          </a:p>
        </p:txBody>
      </p:sp>
      <p:sp>
        <p:nvSpPr>
          <p:cNvPr id="28" name="TextBox 27"/>
          <p:cNvSpPr txBox="1"/>
          <p:nvPr/>
        </p:nvSpPr>
        <p:spPr>
          <a:xfrm>
            <a:off x="3995936" y="3789040"/>
            <a:ext cx="285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-+++-</a:t>
            </a:r>
            <a:endParaRPr lang="ru-RU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6156176" y="1628800"/>
            <a:ext cx="2590837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Если утверждение</a:t>
            </a:r>
          </a:p>
          <a:p>
            <a:pPr algn="ctr"/>
            <a:r>
              <a:rPr lang="ru-RU" sz="2400" dirty="0" smtClean="0"/>
              <a:t>верно  +</a:t>
            </a:r>
          </a:p>
          <a:p>
            <a:pPr algn="ctr"/>
            <a:r>
              <a:rPr lang="ru-RU" sz="2400" dirty="0" smtClean="0"/>
              <a:t>неверно  -</a:t>
            </a:r>
            <a:endParaRPr lang="ru-RU" sz="2400" dirty="0"/>
          </a:p>
        </p:txBody>
      </p:sp>
      <p:pic>
        <p:nvPicPr>
          <p:cNvPr id="17410" name="Picture 2" descr="http://mich-mych.narod.ru/teksti/Gromozeka_den.png?rand=77759383651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84984"/>
            <a:ext cx="2906688" cy="1937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Рисунок 70" descr="http://festival.1september.ru/articles/529606/img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1117"/>
            <a:ext cx="9144000" cy="598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29606/img16.gif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428728" y="1071546"/>
            <a:ext cx="657225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Решите уравнения.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b="1"/>
              <a:t>Х:7=6                 х*70=350</a:t>
            </a:r>
          </a:p>
          <a:p>
            <a:r>
              <a:rPr lang="ru-RU" sz="4000" b="1"/>
              <a:t>40:у=8               с:19=2</a:t>
            </a:r>
          </a:p>
          <a:p>
            <a:r>
              <a:rPr lang="ru-RU" sz="4000" b="1"/>
              <a:t>В+41=63           р*18=36</a:t>
            </a:r>
          </a:p>
        </p:txBody>
      </p:sp>
      <p:pic>
        <p:nvPicPr>
          <p:cNvPr id="9220" name="Picture 4" descr="ucos36789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49725"/>
            <a:ext cx="3429000" cy="270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Вычислите.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380-170=                240+100=</a:t>
            </a:r>
          </a:p>
          <a:p>
            <a:r>
              <a:rPr lang="ru-RU" b="1"/>
              <a:t>33:3=                       87-59=</a:t>
            </a:r>
          </a:p>
          <a:p>
            <a:r>
              <a:rPr lang="ru-RU" b="1"/>
              <a:t>96:6=                       48:16=</a:t>
            </a:r>
          </a:p>
          <a:p>
            <a:r>
              <a:rPr lang="ru-RU" b="1"/>
              <a:t>3*14=                      4*13=</a:t>
            </a:r>
          </a:p>
          <a:p>
            <a:r>
              <a:rPr lang="ru-RU" b="1"/>
              <a:t>51+38=                    7*9=</a:t>
            </a:r>
          </a:p>
        </p:txBody>
      </p:sp>
      <p:pic>
        <p:nvPicPr>
          <p:cNvPr id="8196" name="Picture 4" descr="ucos56r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4724400"/>
            <a:ext cx="2743200" cy="196215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Найдите закономерность. Продолжите ряды.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b="1" dirty="0"/>
              <a:t>А) </a:t>
            </a:r>
            <a:r>
              <a:rPr lang="ru-RU" sz="4000" b="1" dirty="0" smtClean="0"/>
              <a:t>4, 8, 12, </a:t>
            </a:r>
            <a:r>
              <a:rPr lang="ru-RU" sz="4000" b="1" dirty="0"/>
              <a:t>…, …, … .</a:t>
            </a:r>
          </a:p>
          <a:p>
            <a:r>
              <a:rPr lang="ru-RU" sz="4000" b="1" dirty="0" smtClean="0"/>
              <a:t>Б)90,70,50 ,…, … </a:t>
            </a:r>
            <a:r>
              <a:rPr lang="ru-RU" sz="4000" b="1" dirty="0"/>
              <a:t>.</a:t>
            </a:r>
          </a:p>
          <a:p>
            <a:r>
              <a:rPr lang="ru-RU" sz="4000" b="1" dirty="0" smtClean="0"/>
              <a:t>В)19,28,37,…, …, … </a:t>
            </a:r>
            <a:r>
              <a:rPr lang="ru-RU" sz="4000" b="1" dirty="0"/>
              <a:t>.</a:t>
            </a:r>
          </a:p>
          <a:p>
            <a:endParaRPr lang="ru-RU" sz="4000" b="1" dirty="0"/>
          </a:p>
        </p:txBody>
      </p:sp>
      <p:pic>
        <p:nvPicPr>
          <p:cNvPr id="7172" name="Picture 4" descr="ucos345345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929066"/>
            <a:ext cx="2643206" cy="27166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Актуализация знаний</a:t>
            </a:r>
            <a:endParaRPr lang="ru-RU" sz="3200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28625" y="1143000"/>
            <a:ext cx="57150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Выполните деление с остатком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22 : 5 =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13 : 49 =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19 : 9 =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18 : 5 =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58 : 8 =   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14500" y="1714500"/>
            <a:ext cx="1673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4 (ост. 2)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866900" y="2344738"/>
            <a:ext cx="1881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0 (ост. 13)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14500" y="2916238"/>
            <a:ext cx="1673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2 (ост. 1)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14500" y="3487738"/>
            <a:ext cx="1673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3 (ост. 3)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85938" y="4059238"/>
            <a:ext cx="1673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7 (ост. 2)</a:t>
            </a:r>
          </a:p>
        </p:txBody>
      </p:sp>
      <p:sp>
        <p:nvSpPr>
          <p:cNvPr id="4105" name="Содержимое 2"/>
          <p:cNvSpPr txBox="1">
            <a:spLocks/>
          </p:cNvSpPr>
          <p:nvPr/>
        </p:nvSpPr>
        <p:spPr bwMode="auto">
          <a:xfrm>
            <a:off x="4714875" y="1143000"/>
            <a:ext cx="5715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32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</a:rPr>
              <a:t>62 : 15 =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</a:rPr>
              <a:t>89 : 11 =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</a:rPr>
              <a:t>69 : 9  =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</a:rPr>
              <a:t>30 : 12 =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</a:rPr>
              <a:t>8 : 18 =   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>
                <a:latin typeface="Calibri" pitchFamily="34" charset="0"/>
              </a:rPr>
              <a:t>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84900" y="1714500"/>
            <a:ext cx="1673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4 (ост. 2)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53150" y="2344738"/>
            <a:ext cx="1673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8 (ост. 1)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042025" y="2916238"/>
            <a:ext cx="1673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7 (ост. 6)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184900" y="3487738"/>
            <a:ext cx="1673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2 (ост. 6)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72188" y="4059238"/>
            <a:ext cx="1673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0 (ост. 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2411413" y="333375"/>
            <a:ext cx="61214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Найди уравнения и реши их</a:t>
            </a:r>
          </a:p>
        </p:txBody>
      </p:sp>
      <p:sp>
        <p:nvSpPr>
          <p:cNvPr id="18" name="Rectangle 10"/>
          <p:cNvSpPr txBox="1">
            <a:spLocks noChangeArrowheads="1"/>
          </p:cNvSpPr>
          <p:nvPr/>
        </p:nvSpPr>
        <p:spPr bwMode="auto">
          <a:xfrm>
            <a:off x="2354263" y="1447800"/>
            <a:ext cx="3889375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4800" kern="0" dirty="0">
                <a:solidFill>
                  <a:srgbClr val="C00000"/>
                </a:solidFill>
                <a:latin typeface="+mn-lt"/>
              </a:rPr>
              <a:t>18+</a:t>
            </a:r>
            <a:r>
              <a:rPr lang="ru-RU" sz="4800" kern="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х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4800" kern="0" dirty="0">
                <a:solidFill>
                  <a:srgbClr val="C00000"/>
                </a:solidFill>
                <a:latin typeface="+mn-lt"/>
              </a:rPr>
              <a:t>70+</a:t>
            </a:r>
            <a:r>
              <a:rPr lang="ru-RU" sz="4800" kern="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х</a:t>
            </a:r>
            <a:r>
              <a:rPr lang="ru-RU" sz="4800" kern="0" dirty="0">
                <a:solidFill>
                  <a:srgbClr val="C00000"/>
                </a:solidFill>
                <a:latin typeface="+mn-lt"/>
              </a:rPr>
              <a:t>=75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4800" kern="0" dirty="0">
                <a:solidFill>
                  <a:srgbClr val="C00000"/>
                </a:solidFill>
                <a:latin typeface="+mn-lt"/>
              </a:rPr>
              <a:t>56+</a:t>
            </a:r>
            <a:r>
              <a:rPr lang="ru-RU" sz="4800" kern="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х</a:t>
            </a:r>
            <a:r>
              <a:rPr lang="en-US" sz="4800" kern="0" dirty="0">
                <a:solidFill>
                  <a:srgbClr val="C00000"/>
                </a:solidFill>
                <a:latin typeface="+mn-lt"/>
              </a:rPr>
              <a:t>&gt;</a:t>
            </a:r>
            <a:r>
              <a:rPr lang="ru-RU" sz="4800" kern="0" dirty="0">
                <a:solidFill>
                  <a:srgbClr val="C00000"/>
                </a:solidFill>
                <a:latin typeface="+mn-lt"/>
              </a:rPr>
              <a:t>70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4800" kern="0" dirty="0">
                <a:solidFill>
                  <a:schemeClr val="bg1"/>
                </a:solidFill>
                <a:latin typeface="+mn-lt"/>
              </a:rPr>
              <a:t>7</a:t>
            </a:r>
            <a:r>
              <a:rPr lang="ru-RU" sz="4800" kern="0" dirty="0">
                <a:solidFill>
                  <a:srgbClr val="C00000"/>
                </a:solidFill>
                <a:latin typeface="+mn-lt"/>
              </a:rPr>
              <a:t>4-30=44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4800" kern="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Х</a:t>
            </a:r>
            <a:r>
              <a:rPr lang="ru-RU" sz="4800" kern="0" dirty="0">
                <a:solidFill>
                  <a:srgbClr val="C00000"/>
                </a:solidFill>
                <a:latin typeface="+mn-lt"/>
              </a:rPr>
              <a:t>-</a:t>
            </a:r>
            <a:r>
              <a:rPr lang="ru-RU" sz="4800" kern="0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4800" kern="0" dirty="0">
                <a:solidFill>
                  <a:srgbClr val="C00000"/>
                </a:solidFill>
                <a:latin typeface="+mn-lt"/>
              </a:rPr>
              <a:t>8=42</a:t>
            </a:r>
            <a:endParaRPr lang="en-US" sz="4800" kern="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6148" name="Рисунок 9" descr="5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4724400"/>
            <a:ext cx="61436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857356" y="188640"/>
            <a:ext cx="6286544" cy="43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Comic Sans MS" pitchFamily="66" charset="0"/>
                <a:ea typeface="SimSun" pitchFamily="2" charset="-122"/>
                <a:cs typeface="Tahoma"/>
              </a:rPr>
              <a:t>Найдите пропущенное число</a:t>
            </a:r>
            <a:r>
              <a:rPr lang="ru-RU" sz="3600" kern="10" dirty="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ahoma"/>
                <a:ea typeface="Tahoma"/>
                <a:cs typeface="Tahoma"/>
              </a:rPr>
              <a:t>: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857357" y="1065213"/>
            <a:ext cx="194788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dirty="0" smtClean="0">
                <a:solidFill>
                  <a:srgbClr val="0070C0"/>
                </a:solidFill>
                <a:latin typeface="Tahoma" pitchFamily="34" charset="0"/>
              </a:rPr>
              <a:t>23 </a:t>
            </a:r>
            <a:r>
              <a:rPr lang="ru-RU" sz="6000" dirty="0">
                <a:solidFill>
                  <a:srgbClr val="0070C0"/>
                </a:solidFill>
                <a:latin typeface="Tahoma" pitchFamily="34" charset="0"/>
              </a:rPr>
              <a:t>+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995738" y="1125538"/>
            <a:ext cx="600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dirty="0">
                <a:solidFill>
                  <a:schemeClr val="accent3">
                    <a:lumMod val="75000"/>
                  </a:schemeClr>
                </a:solidFill>
                <a:latin typeface="Tahoma" pitchFamily="34" charset="0"/>
              </a:rPr>
              <a:t>9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56038" y="1098550"/>
            <a:ext cx="1008062" cy="936625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latin typeface="Tahoma" pitchFamily="34" charset="0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5092700" y="1065213"/>
            <a:ext cx="18245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dirty="0">
                <a:solidFill>
                  <a:srgbClr val="0070C0"/>
                </a:solidFill>
                <a:latin typeface="Tahoma" pitchFamily="34" charset="0"/>
              </a:rPr>
              <a:t>= </a:t>
            </a:r>
            <a:r>
              <a:rPr lang="ru-RU" sz="6000" dirty="0" smtClean="0">
                <a:solidFill>
                  <a:srgbClr val="0070C0"/>
                </a:solidFill>
                <a:latin typeface="Tahoma" pitchFamily="34" charset="0"/>
              </a:rPr>
              <a:t>32</a:t>
            </a:r>
            <a:endParaRPr lang="ru-RU" sz="60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3162300" y="2457450"/>
            <a:ext cx="37306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600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-</a:t>
            </a:r>
            <a:r>
              <a:rPr lang="ru-RU" sz="6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ru-RU" sz="6000" dirty="0">
                <a:solidFill>
                  <a:srgbClr val="0070C0"/>
                </a:solidFill>
                <a:latin typeface="Tahoma" pitchFamily="34" charset="0"/>
              </a:rPr>
              <a:t>11 = </a:t>
            </a:r>
            <a:r>
              <a:rPr lang="ru-RU" sz="6000" dirty="0" smtClean="0">
                <a:solidFill>
                  <a:srgbClr val="0070C0"/>
                </a:solidFill>
                <a:latin typeface="Tahoma" pitchFamily="34" charset="0"/>
              </a:rPr>
              <a:t>45</a:t>
            </a:r>
            <a:endParaRPr lang="ru-RU" sz="60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857356" y="2439988"/>
            <a:ext cx="132469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</a:rPr>
              <a:t>56</a:t>
            </a:r>
            <a:endParaRPr lang="ru-RU" sz="6000" dirty="0">
              <a:solidFill>
                <a:schemeClr val="accent3">
                  <a:lumMod val="75000"/>
                </a:schemeClr>
              </a:solidFill>
              <a:latin typeface="Tahoma" pitchFamily="34" charset="0"/>
            </a:endParaRP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1979613" y="2490788"/>
            <a:ext cx="1008062" cy="936625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latin typeface="Tahoma" pitchFamily="34" charset="0"/>
            </a:endParaRPr>
          </a:p>
        </p:txBody>
      </p:sp>
      <p:sp>
        <p:nvSpPr>
          <p:cNvPr id="10" name="Text Box 33"/>
          <p:cNvSpPr txBox="1">
            <a:spLocks noChangeArrowheads="1"/>
          </p:cNvSpPr>
          <p:nvPr/>
        </p:nvSpPr>
        <p:spPr bwMode="auto">
          <a:xfrm>
            <a:off x="1979613" y="3849688"/>
            <a:ext cx="18383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dirty="0" smtClean="0">
                <a:solidFill>
                  <a:srgbClr val="0070C0"/>
                </a:solidFill>
                <a:latin typeface="Tahoma" pitchFamily="34" charset="0"/>
              </a:rPr>
              <a:t>42  :</a:t>
            </a:r>
            <a:endParaRPr lang="ru-RU" sz="60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/>
        </p:nvSpPr>
        <p:spPr bwMode="auto">
          <a:xfrm>
            <a:off x="4076700" y="3821113"/>
            <a:ext cx="60465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dirty="0">
                <a:solidFill>
                  <a:schemeClr val="accent3">
                    <a:lumMod val="75000"/>
                  </a:schemeClr>
                </a:solidFill>
                <a:latin typeface="Tahoma" pitchFamily="34" charset="0"/>
              </a:rPr>
              <a:t>7</a:t>
            </a:r>
            <a:endParaRPr lang="ru-RU" sz="6000" dirty="0">
              <a:solidFill>
                <a:schemeClr val="accent3">
                  <a:lumMod val="75000"/>
                </a:schemeClr>
              </a:solidFill>
              <a:latin typeface="Tahoma" pitchFamily="34" charset="0"/>
            </a:endParaRPr>
          </a:p>
        </p:txBody>
      </p:sp>
      <p:sp>
        <p:nvSpPr>
          <p:cNvPr id="12" name="Rectangle 35"/>
          <p:cNvSpPr>
            <a:spLocks noChangeArrowheads="1"/>
          </p:cNvSpPr>
          <p:nvPr/>
        </p:nvSpPr>
        <p:spPr bwMode="auto">
          <a:xfrm>
            <a:off x="3868738" y="3883025"/>
            <a:ext cx="1008062" cy="936625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5072066" y="3857628"/>
            <a:ext cx="14045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dirty="0">
                <a:solidFill>
                  <a:srgbClr val="0070C0"/>
                </a:solidFill>
                <a:latin typeface="Tahoma" pitchFamily="34" charset="0"/>
              </a:rPr>
              <a:t>= 6</a:t>
            </a:r>
          </a:p>
        </p:txBody>
      </p:sp>
      <p:sp>
        <p:nvSpPr>
          <p:cNvPr id="14" name="Text Box 37"/>
          <p:cNvSpPr txBox="1">
            <a:spLocks noChangeArrowheads="1"/>
          </p:cNvSpPr>
          <p:nvPr/>
        </p:nvSpPr>
        <p:spPr bwMode="auto">
          <a:xfrm>
            <a:off x="3568700" y="5241925"/>
            <a:ext cx="33321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6000" dirty="0" err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х</a:t>
            </a:r>
            <a:r>
              <a:rPr lang="ru-RU" sz="6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ru-RU" sz="6000" dirty="0">
                <a:solidFill>
                  <a:srgbClr val="0070C0"/>
                </a:solidFill>
                <a:latin typeface="Tahoma" pitchFamily="34" charset="0"/>
              </a:rPr>
              <a:t>5 = </a:t>
            </a:r>
            <a:r>
              <a:rPr lang="ru-RU" sz="6000" dirty="0" smtClean="0">
                <a:solidFill>
                  <a:srgbClr val="0070C0"/>
                </a:solidFill>
                <a:latin typeface="Tahoma" pitchFamily="34" charset="0"/>
              </a:rPr>
              <a:t>20</a:t>
            </a:r>
            <a:endParaRPr lang="ru-RU" sz="60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15" name="Rectangle 38"/>
          <p:cNvSpPr>
            <a:spLocks noChangeArrowheads="1"/>
          </p:cNvSpPr>
          <p:nvPr/>
        </p:nvSpPr>
        <p:spPr bwMode="auto">
          <a:xfrm>
            <a:off x="2563813" y="5203825"/>
            <a:ext cx="60465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dirty="0">
                <a:solidFill>
                  <a:schemeClr val="accent3">
                    <a:lumMod val="75000"/>
                  </a:schemeClr>
                </a:solidFill>
                <a:latin typeface="Tahoma" pitchFamily="34" charset="0"/>
              </a:rPr>
              <a:t>4</a:t>
            </a:r>
            <a:endParaRPr lang="ru-RU" sz="6000" dirty="0">
              <a:solidFill>
                <a:schemeClr val="accent3">
                  <a:lumMod val="75000"/>
                </a:schemeClr>
              </a:solidFill>
              <a:latin typeface="Tahoma" pitchFamily="34" charset="0"/>
            </a:endParaRPr>
          </a:p>
        </p:txBody>
      </p:sp>
      <p:sp>
        <p:nvSpPr>
          <p:cNvPr id="16" name="Rectangle 39"/>
          <p:cNvSpPr>
            <a:spLocks noChangeArrowheads="1"/>
          </p:cNvSpPr>
          <p:nvPr/>
        </p:nvSpPr>
        <p:spPr bwMode="auto">
          <a:xfrm>
            <a:off x="2386013" y="5275263"/>
            <a:ext cx="1008062" cy="936625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latin typeface="Tahoma" pitchFamily="34" charset="0"/>
            </a:endParaRPr>
          </a:p>
        </p:txBody>
      </p:sp>
      <p:pic>
        <p:nvPicPr>
          <p:cNvPr id="4113" name="Рисунок 9" descr="5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800600"/>
            <a:ext cx="61436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1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0"/>
          <p:cNvSpPr txBox="1">
            <a:spLocks noChangeArrowheads="1"/>
          </p:cNvSpPr>
          <p:nvPr/>
        </p:nvSpPr>
        <p:spPr bwMode="auto">
          <a:xfrm>
            <a:off x="1166813" y="1925638"/>
            <a:ext cx="6032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8</a:t>
            </a:r>
          </a:p>
        </p:txBody>
      </p:sp>
      <p:sp>
        <p:nvSpPr>
          <p:cNvPr id="9219" name="Text Box 11"/>
          <p:cNvSpPr txBox="1">
            <a:spLocks noChangeArrowheads="1"/>
          </p:cNvSpPr>
          <p:nvPr/>
        </p:nvSpPr>
        <p:spPr bwMode="auto">
          <a:xfrm>
            <a:off x="1816100" y="3294063"/>
            <a:ext cx="1022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itchFamily="18" charset="0"/>
              </a:rPr>
              <a:t>18</a:t>
            </a:r>
          </a:p>
        </p:txBody>
      </p:sp>
      <p:sp>
        <p:nvSpPr>
          <p:cNvPr id="9220" name="Text Box 12"/>
          <p:cNvSpPr txBox="1">
            <a:spLocks noChangeArrowheads="1"/>
          </p:cNvSpPr>
          <p:nvPr/>
        </p:nvSpPr>
        <p:spPr bwMode="auto">
          <a:xfrm>
            <a:off x="3348038" y="1989138"/>
            <a:ext cx="1022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28</a:t>
            </a:r>
          </a:p>
        </p:txBody>
      </p:sp>
      <p:sp>
        <p:nvSpPr>
          <p:cNvPr id="9221" name="Text Box 13"/>
          <p:cNvSpPr txBox="1">
            <a:spLocks noChangeArrowheads="1"/>
          </p:cNvSpPr>
          <p:nvPr/>
        </p:nvSpPr>
        <p:spPr bwMode="auto">
          <a:xfrm>
            <a:off x="3276600" y="4221163"/>
            <a:ext cx="1022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24</a:t>
            </a:r>
          </a:p>
        </p:txBody>
      </p:sp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4767263" y="2860675"/>
            <a:ext cx="1022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16</a:t>
            </a:r>
          </a:p>
        </p:txBody>
      </p:sp>
      <p:sp>
        <p:nvSpPr>
          <p:cNvPr id="9223" name="Text Box 15"/>
          <p:cNvSpPr txBox="1">
            <a:spLocks noChangeArrowheads="1"/>
          </p:cNvSpPr>
          <p:nvPr/>
        </p:nvSpPr>
        <p:spPr bwMode="auto">
          <a:xfrm>
            <a:off x="6784975" y="1709738"/>
            <a:ext cx="1022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32</a:t>
            </a:r>
          </a:p>
        </p:txBody>
      </p:sp>
      <p:sp>
        <p:nvSpPr>
          <p:cNvPr id="9224" name="Text Box 16"/>
          <p:cNvSpPr txBox="1">
            <a:spLocks noChangeArrowheads="1"/>
          </p:cNvSpPr>
          <p:nvPr/>
        </p:nvSpPr>
        <p:spPr bwMode="auto">
          <a:xfrm>
            <a:off x="5940425" y="4149725"/>
            <a:ext cx="1022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38</a:t>
            </a:r>
          </a:p>
        </p:txBody>
      </p:sp>
      <p:sp>
        <p:nvSpPr>
          <p:cNvPr id="9225" name="Text Box 17"/>
          <p:cNvSpPr txBox="1">
            <a:spLocks noChangeArrowheads="1"/>
          </p:cNvSpPr>
          <p:nvPr/>
        </p:nvSpPr>
        <p:spPr bwMode="auto">
          <a:xfrm>
            <a:off x="7504113" y="2789238"/>
            <a:ext cx="1022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20</a:t>
            </a:r>
          </a:p>
        </p:txBody>
      </p:sp>
      <p:sp>
        <p:nvSpPr>
          <p:cNvPr id="9226" name="Text Box 18"/>
          <p:cNvSpPr txBox="1">
            <a:spLocks noChangeArrowheads="1"/>
          </p:cNvSpPr>
          <p:nvPr/>
        </p:nvSpPr>
        <p:spPr bwMode="auto">
          <a:xfrm>
            <a:off x="1042988" y="4868863"/>
            <a:ext cx="1022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30</a:t>
            </a:r>
          </a:p>
        </p:txBody>
      </p:sp>
      <p:sp>
        <p:nvSpPr>
          <p:cNvPr id="9227" name="Text Box 19"/>
          <p:cNvSpPr txBox="1">
            <a:spLocks noChangeArrowheads="1"/>
          </p:cNvSpPr>
          <p:nvPr/>
        </p:nvSpPr>
        <p:spPr bwMode="auto">
          <a:xfrm>
            <a:off x="7143750" y="4733925"/>
            <a:ext cx="1022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40</a:t>
            </a:r>
          </a:p>
        </p:txBody>
      </p:sp>
      <p:sp>
        <p:nvSpPr>
          <p:cNvPr id="9228" name="WordArt 23"/>
          <p:cNvSpPr>
            <a:spLocks noChangeArrowheads="1" noChangeShapeType="1" noTextEdit="1"/>
          </p:cNvSpPr>
          <p:nvPr/>
        </p:nvSpPr>
        <p:spPr bwMode="auto">
          <a:xfrm>
            <a:off x="3071813" y="5572125"/>
            <a:ext cx="3533775" cy="1038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6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Monotype Corsiva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1000125" y="4929188"/>
            <a:ext cx="1214438" cy="10715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28" name="Овал 27"/>
          <p:cNvSpPr/>
          <p:nvPr/>
        </p:nvSpPr>
        <p:spPr>
          <a:xfrm>
            <a:off x="5786438" y="4214813"/>
            <a:ext cx="1214437" cy="10715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29" name="Овал 28"/>
          <p:cNvSpPr/>
          <p:nvPr/>
        </p:nvSpPr>
        <p:spPr>
          <a:xfrm>
            <a:off x="1714480" y="3357562"/>
            <a:ext cx="1214438" cy="10715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9232" name="Rectangle 7"/>
          <p:cNvSpPr txBox="1">
            <a:spLocks noChangeArrowheads="1"/>
          </p:cNvSpPr>
          <p:nvPr/>
        </p:nvSpPr>
        <p:spPr bwMode="auto">
          <a:xfrm>
            <a:off x="857250" y="-142899"/>
            <a:ext cx="777240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dirty="0">
                <a:solidFill>
                  <a:srgbClr val="CC0099"/>
                </a:solidFill>
                <a:latin typeface="Calibri" pitchFamily="34" charset="0"/>
              </a:rPr>
              <a:t/>
            </a:r>
            <a:br>
              <a:rPr lang="ru-RU" sz="4000" dirty="0">
                <a:solidFill>
                  <a:srgbClr val="CC0099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Назови </a:t>
            </a: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числа, которые не являются результатом умножения на 4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00125"/>
            <a:ext cx="8424863" cy="5857875"/>
          </a:xfrm>
        </p:spPr>
        <p:txBody>
          <a:bodyPr/>
          <a:lstStyle/>
          <a:p>
            <a:pPr marL="0" indent="14288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i="1" dirty="0" smtClean="0"/>
              <a:t>Число ног у паука умножить на количество пальцев на руке у человека. </a:t>
            </a:r>
          </a:p>
          <a:p>
            <a:pPr marL="0" indent="14288" eaLnBrk="1" hangingPunct="1">
              <a:lnSpc>
                <a:spcPct val="80000"/>
              </a:lnSpc>
              <a:buFontTx/>
              <a:buNone/>
            </a:pPr>
            <a:endParaRPr lang="ru-RU" sz="2400" i="1" dirty="0" smtClean="0"/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642910" y="0"/>
            <a:ext cx="813802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Весёлые примеры»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28625" y="3500438"/>
            <a:ext cx="8064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 i="1">
                <a:solidFill>
                  <a:srgbClr val="000000"/>
                </a:solidFill>
              </a:rPr>
              <a:t>4. Тетрадь стоит 23 рубля. Сколько будут стоить 2 таких тетради?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95288" y="1916113"/>
            <a:ext cx="7993062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i="1" dirty="0" smtClean="0">
                <a:solidFill>
                  <a:srgbClr val="000000"/>
                </a:solidFill>
              </a:rPr>
              <a:t>2</a:t>
            </a:r>
            <a:r>
              <a:rPr lang="ru-RU" sz="2400" i="1" dirty="0">
                <a:solidFill>
                  <a:srgbClr val="000000"/>
                </a:solidFill>
              </a:rPr>
              <a:t>. Бабушке 54 года, а внук в 9 раз младше. Сколько лет </a:t>
            </a:r>
            <a:r>
              <a:rPr lang="ru-RU" sz="2400" i="1" dirty="0" smtClean="0">
                <a:solidFill>
                  <a:srgbClr val="000000"/>
                </a:solidFill>
              </a:rPr>
              <a:t>внуку</a:t>
            </a:r>
            <a:r>
              <a:rPr lang="ru-RU" sz="2400" i="1" dirty="0">
                <a:solidFill>
                  <a:srgbClr val="000000"/>
                </a:solidFill>
              </a:rPr>
              <a:t>? </a:t>
            </a:r>
          </a:p>
          <a:p>
            <a:pPr marL="342900" indent="-342900"/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428625" y="4357688"/>
            <a:ext cx="80645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i="1">
                <a:solidFill>
                  <a:srgbClr val="000000"/>
                </a:solidFill>
              </a:rPr>
              <a:t>5. Половину рубля уменьшить в число хвостов у 10 котов.</a:t>
            </a:r>
            <a:r>
              <a:rPr lang="ru-RU" sz="2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428625" y="2643188"/>
            <a:ext cx="83534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000000"/>
                </a:solidFill>
              </a:rPr>
              <a:t>3. Любимую оценку ученика умножить на самое маленькое двузначное число.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3"/>
          <p:cNvGrpSpPr>
            <a:grpSpLocks/>
          </p:cNvGrpSpPr>
          <p:nvPr/>
        </p:nvGrpSpPr>
        <p:grpSpPr bwMode="auto">
          <a:xfrm>
            <a:off x="1214414" y="1214422"/>
            <a:ext cx="642942" cy="1071570"/>
            <a:chOff x="657" y="1207"/>
            <a:chExt cx="590" cy="1271"/>
          </a:xfrm>
        </p:grpSpPr>
        <p:sp>
          <p:nvSpPr>
            <p:cNvPr id="9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0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73"/>
          <p:cNvGrpSpPr>
            <a:grpSpLocks/>
          </p:cNvGrpSpPr>
          <p:nvPr/>
        </p:nvGrpSpPr>
        <p:grpSpPr bwMode="auto">
          <a:xfrm>
            <a:off x="3571868" y="4214818"/>
            <a:ext cx="1071570" cy="1643074"/>
            <a:chOff x="657" y="1207"/>
            <a:chExt cx="590" cy="1271"/>
          </a:xfrm>
        </p:grpSpPr>
        <p:sp>
          <p:nvSpPr>
            <p:cNvPr id="13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4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5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73"/>
          <p:cNvGrpSpPr>
            <a:grpSpLocks/>
          </p:cNvGrpSpPr>
          <p:nvPr/>
        </p:nvGrpSpPr>
        <p:grpSpPr bwMode="auto">
          <a:xfrm>
            <a:off x="7286644" y="1000108"/>
            <a:ext cx="936625" cy="2017712"/>
            <a:chOff x="657" y="1207"/>
            <a:chExt cx="590" cy="1271"/>
          </a:xfrm>
        </p:grpSpPr>
        <p:sp>
          <p:nvSpPr>
            <p:cNvPr id="17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B05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8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B050"/>
                  </a:solidFill>
                  <a:latin typeface="Arial"/>
                  <a:cs typeface="Arial"/>
                </a:rPr>
                <a:t>8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/>
                <a:cs typeface="Arial"/>
              </a:endParaRPr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73"/>
          <p:cNvGrpSpPr>
            <a:grpSpLocks/>
          </p:cNvGrpSpPr>
          <p:nvPr/>
        </p:nvGrpSpPr>
        <p:grpSpPr bwMode="auto">
          <a:xfrm>
            <a:off x="3214678" y="500042"/>
            <a:ext cx="1071570" cy="1857388"/>
            <a:chOff x="657" y="1207"/>
            <a:chExt cx="590" cy="1271"/>
          </a:xfrm>
        </p:grpSpPr>
        <p:sp>
          <p:nvSpPr>
            <p:cNvPr id="21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22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10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23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" name="Group 73"/>
          <p:cNvGrpSpPr>
            <a:grpSpLocks/>
          </p:cNvGrpSpPr>
          <p:nvPr/>
        </p:nvGrpSpPr>
        <p:grpSpPr bwMode="auto">
          <a:xfrm>
            <a:off x="5286380" y="2000240"/>
            <a:ext cx="936625" cy="2017712"/>
            <a:chOff x="657" y="1207"/>
            <a:chExt cx="590" cy="1271"/>
          </a:xfrm>
        </p:grpSpPr>
        <p:sp>
          <p:nvSpPr>
            <p:cNvPr id="25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70C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26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70C0"/>
                  </a:solidFill>
                  <a:latin typeface="Arial"/>
                  <a:cs typeface="Arial"/>
                </a:rPr>
                <a:t>3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" name="Group 73"/>
          <p:cNvGrpSpPr>
            <a:grpSpLocks/>
          </p:cNvGrpSpPr>
          <p:nvPr/>
        </p:nvGrpSpPr>
        <p:grpSpPr bwMode="auto">
          <a:xfrm>
            <a:off x="1071538" y="3143248"/>
            <a:ext cx="1000132" cy="1857388"/>
            <a:chOff x="657" y="1207"/>
            <a:chExt cx="590" cy="1271"/>
          </a:xfrm>
        </p:grpSpPr>
        <p:sp>
          <p:nvSpPr>
            <p:cNvPr id="29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7030A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30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7030A0"/>
                  </a:solidFill>
                  <a:latin typeface="Arial"/>
                  <a:cs typeface="Arial"/>
                </a:rPr>
                <a:t>18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endParaRPr>
            </a:p>
          </p:txBody>
        </p:sp>
        <p:sp>
          <p:nvSpPr>
            <p:cNvPr id="31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2" name="Group 73"/>
          <p:cNvGrpSpPr>
            <a:grpSpLocks/>
          </p:cNvGrpSpPr>
          <p:nvPr/>
        </p:nvGrpSpPr>
        <p:grpSpPr bwMode="auto">
          <a:xfrm>
            <a:off x="6786578" y="4143380"/>
            <a:ext cx="936625" cy="2017712"/>
            <a:chOff x="657" y="1207"/>
            <a:chExt cx="590" cy="1271"/>
          </a:xfrm>
        </p:grpSpPr>
        <p:sp>
          <p:nvSpPr>
            <p:cNvPr id="33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34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2017"/>
              <a:ext cx="359" cy="4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13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-214338"/>
            <a:ext cx="678661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0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доли</a:t>
            </a:r>
            <a:endParaRPr lang="ru-RU" sz="130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6390" name="Picture 6" descr="http://www.rusf.ru/kb/books/russkij/den_rozhdeniya_alisy-2b.jpg"/>
          <p:cNvPicPr>
            <a:picLocks noChangeAspect="1" noChangeArrowheads="1"/>
          </p:cNvPicPr>
          <p:nvPr/>
        </p:nvPicPr>
        <p:blipFill>
          <a:blip r:embed="rId2" cstate="print"/>
          <a:srcRect t="43880"/>
          <a:stretch>
            <a:fillRect/>
          </a:stretch>
        </p:blipFill>
        <p:spPr bwMode="auto">
          <a:xfrm>
            <a:off x="1835696" y="2132856"/>
            <a:ext cx="5040560" cy="42643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 descr="http://900igr.net/datai/matematika/Doli-obyknovennye-drobi/0006-007-Dol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581128"/>
            <a:ext cx="2651203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1214414" y="1214422"/>
            <a:ext cx="642942" cy="1071570"/>
            <a:chOff x="657" y="1207"/>
            <a:chExt cx="590" cy="1271"/>
          </a:xfrm>
        </p:grpSpPr>
        <p:sp>
          <p:nvSpPr>
            <p:cNvPr id="9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0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73"/>
          <p:cNvGrpSpPr>
            <a:grpSpLocks/>
          </p:cNvGrpSpPr>
          <p:nvPr/>
        </p:nvGrpSpPr>
        <p:grpSpPr bwMode="auto">
          <a:xfrm>
            <a:off x="3571868" y="4214818"/>
            <a:ext cx="1071570" cy="1643074"/>
            <a:chOff x="657" y="1207"/>
            <a:chExt cx="590" cy="1271"/>
          </a:xfrm>
        </p:grpSpPr>
        <p:sp>
          <p:nvSpPr>
            <p:cNvPr id="13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4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5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7286644" y="1000108"/>
            <a:ext cx="936625" cy="2017712"/>
            <a:chOff x="657" y="1207"/>
            <a:chExt cx="590" cy="1271"/>
          </a:xfrm>
        </p:grpSpPr>
        <p:sp>
          <p:nvSpPr>
            <p:cNvPr id="17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B05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8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B050"/>
                  </a:solidFill>
                  <a:latin typeface="Arial"/>
                  <a:cs typeface="Arial"/>
                </a:rPr>
                <a:t>8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/>
                <a:cs typeface="Arial"/>
              </a:endParaRPr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73"/>
          <p:cNvGrpSpPr>
            <a:grpSpLocks/>
          </p:cNvGrpSpPr>
          <p:nvPr/>
        </p:nvGrpSpPr>
        <p:grpSpPr bwMode="auto">
          <a:xfrm>
            <a:off x="3214678" y="500042"/>
            <a:ext cx="1071570" cy="1857388"/>
            <a:chOff x="657" y="1207"/>
            <a:chExt cx="590" cy="1271"/>
          </a:xfrm>
        </p:grpSpPr>
        <p:sp>
          <p:nvSpPr>
            <p:cNvPr id="21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22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10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23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73"/>
          <p:cNvGrpSpPr>
            <a:grpSpLocks/>
          </p:cNvGrpSpPr>
          <p:nvPr/>
        </p:nvGrpSpPr>
        <p:grpSpPr bwMode="auto">
          <a:xfrm>
            <a:off x="5286380" y="2000240"/>
            <a:ext cx="936625" cy="2017712"/>
            <a:chOff x="657" y="1207"/>
            <a:chExt cx="590" cy="1271"/>
          </a:xfrm>
        </p:grpSpPr>
        <p:sp>
          <p:nvSpPr>
            <p:cNvPr id="25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70C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26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70C0"/>
                  </a:solidFill>
                  <a:latin typeface="Arial"/>
                  <a:cs typeface="Arial"/>
                </a:rPr>
                <a:t>3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73"/>
          <p:cNvGrpSpPr>
            <a:grpSpLocks/>
          </p:cNvGrpSpPr>
          <p:nvPr/>
        </p:nvGrpSpPr>
        <p:grpSpPr bwMode="auto">
          <a:xfrm>
            <a:off x="1071538" y="3143248"/>
            <a:ext cx="1000132" cy="1857388"/>
            <a:chOff x="657" y="1207"/>
            <a:chExt cx="590" cy="1271"/>
          </a:xfrm>
        </p:grpSpPr>
        <p:sp>
          <p:nvSpPr>
            <p:cNvPr id="29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7030A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30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7030A0"/>
                  </a:solidFill>
                  <a:latin typeface="Arial"/>
                  <a:cs typeface="Arial"/>
                </a:rPr>
                <a:t>18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endParaRPr>
            </a:p>
          </p:txBody>
        </p:sp>
        <p:sp>
          <p:nvSpPr>
            <p:cNvPr id="31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73"/>
          <p:cNvGrpSpPr>
            <a:grpSpLocks/>
          </p:cNvGrpSpPr>
          <p:nvPr/>
        </p:nvGrpSpPr>
        <p:grpSpPr bwMode="auto">
          <a:xfrm>
            <a:off x="6786578" y="4143380"/>
            <a:ext cx="936625" cy="2017712"/>
            <a:chOff x="657" y="1207"/>
            <a:chExt cx="590" cy="1271"/>
          </a:xfrm>
        </p:grpSpPr>
        <p:sp>
          <p:nvSpPr>
            <p:cNvPr id="33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34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2017"/>
              <a:ext cx="359" cy="4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rPr>
                <a:t>13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634</Words>
  <Application>Microsoft Office PowerPoint</Application>
  <PresentationFormat>Экран (4:3)</PresentationFormat>
  <Paragraphs>239</Paragraphs>
  <Slides>31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Тема Office</vt:lpstr>
      <vt:lpstr>Формула</vt:lpstr>
      <vt:lpstr>Урок математики 3 класс</vt:lpstr>
      <vt:lpstr>Слайд 2</vt:lpstr>
      <vt:lpstr>Найдите закономерность. Продолжите ряды.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Проверь себя!</vt:lpstr>
      <vt:lpstr>Слайд 15</vt:lpstr>
      <vt:lpstr>Сравни дроби</vt:lpstr>
      <vt:lpstr>Найдите долю от числа:</vt:lpstr>
      <vt:lpstr>Слайд 18</vt:lpstr>
      <vt:lpstr>Слайд 19</vt:lpstr>
      <vt:lpstr>Слайд 20</vt:lpstr>
      <vt:lpstr>Слайд 21</vt:lpstr>
      <vt:lpstr>Слайд 22</vt:lpstr>
      <vt:lpstr>ОТВЕТЫ:</vt:lpstr>
      <vt:lpstr>Слайд 24</vt:lpstr>
      <vt:lpstr>Слайд 25</vt:lpstr>
      <vt:lpstr>Слайд 26</vt:lpstr>
      <vt:lpstr>Слайд 27</vt:lpstr>
      <vt:lpstr>Решите уравнения.</vt:lpstr>
      <vt:lpstr>Вычислите.</vt:lpstr>
      <vt:lpstr>Актуализация знаний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3 класс</dc:title>
  <dc:creator>1</dc:creator>
  <cp:lastModifiedBy>1</cp:lastModifiedBy>
  <cp:revision>19</cp:revision>
  <dcterms:created xsi:type="dcterms:W3CDTF">2013-12-03T16:29:20Z</dcterms:created>
  <dcterms:modified xsi:type="dcterms:W3CDTF">2013-12-03T19:36:34Z</dcterms:modified>
</cp:coreProperties>
</file>