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44D4AB-B7EC-4BB9-92F1-5D84F112174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2BCB8-4BD1-4C77-A2F9-2B82DF126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natural-medicine.ru/4808-zdorovoe-pitanie-racion-na-nedelyu.html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hyperlink" Target="http://povarenok.net/st/st349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o.mail.ru/search_images?rch=l&amp;type=all&amp;is=0&amp;q=%D0%B2%D1%80%D0%B5%D0%B4%D0%BD%D0%BE%D0%B5+%D0%BF%D0%B8%D1%82%D0%B0%D0%BD%D0%B8%D0%B5+%D0%BA%D0%B0%D1%80%D1%82%D0%B8%D0%BD%D0%BA%D0%B8" TargetMode="External"/><Relationship Id="rId11" Type="http://schemas.openxmlformats.org/officeDocument/2006/relationships/image" Target="../media/image23.jpeg"/><Relationship Id="rId5" Type="http://schemas.openxmlformats.org/officeDocument/2006/relationships/image" Target="../media/image18.jpeg"/><Relationship Id="rId10" Type="http://schemas.openxmlformats.org/officeDocument/2006/relationships/image" Target="../media/image22.jpeg"/><Relationship Id="rId4" Type="http://schemas.openxmlformats.org/officeDocument/2006/relationships/hyperlink" Target="http://strana-sovetov.com/health/5168-unhealthy-food.html" TargetMode="External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1242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Здоровый образ жизни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Сигареты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3429000" cy="52578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cs typeface="Times New Roman" pitchFamily="18" charset="0"/>
              </a:rPr>
              <a:t>В дыме табака содержится более 30 ядовитых веществ: никотин, углекислый газ, окись углерода, синильная кислота, аммиак, смолистые вещества, органические кислоты и другие.</a:t>
            </a:r>
          </a:p>
          <a:p>
            <a:r>
              <a:rPr lang="en-US" sz="2000" dirty="0" smtClean="0"/>
              <a:t> </a:t>
            </a:r>
            <a:r>
              <a:rPr lang="ru-RU" sz="2000" dirty="0" smtClean="0"/>
              <a:t>При курении табачный дым проникает в ротовую полость, дыхательные пути, вызывают раздражение слизистых оболочек.</a:t>
            </a:r>
            <a:endParaRPr lang="ru-RU" sz="2000" dirty="0"/>
          </a:p>
        </p:txBody>
      </p:sp>
      <p:pic>
        <p:nvPicPr>
          <p:cNvPr id="4" name="Picture 4" descr="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429000" y="1600200"/>
            <a:ext cx="5715000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Алкоголь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2800" dirty="0" smtClean="0"/>
              <a:t> В результате систематического потребления алкоголя нарушается деятельность центральной и периферической нервной системы и функций внутренних органов. </a:t>
            </a:r>
          </a:p>
          <a:p>
            <a:pPr algn="ctr">
              <a:buNone/>
            </a:pPr>
            <a:endParaRPr lang="ru-RU" sz="2800" dirty="0"/>
          </a:p>
        </p:txBody>
      </p:sp>
      <p:pic>
        <p:nvPicPr>
          <p:cNvPr id="4" name="Picture 1" descr="C:\Documents and Settings\Администратор\Мои документы\Мои рисунки\-IMAGES-\NICE\FOOD\PG1FO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048000"/>
            <a:ext cx="30861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www.mk.ru/upload/iblock_mk/475/e2/26/ff/DETAIL_PICTURE_651630_511063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971800"/>
            <a:ext cx="2846798" cy="2133600"/>
          </a:xfrm>
          <a:prstGeom prst="rect">
            <a:avLst/>
          </a:prstGeom>
          <a:noFill/>
        </p:spPr>
      </p:pic>
      <p:pic>
        <p:nvPicPr>
          <p:cNvPr id="3076" name="Picture 4" descr="http://www.medafarm.ru/sites/default/files/fem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4343400"/>
            <a:ext cx="34290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Кофе и другие энергетики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ru-RU" sz="2400" dirty="0" smtClean="0">
                <a:cs typeface="Times New Roman" pitchFamily="18" charset="0"/>
              </a:rPr>
              <a:t>Кофеин относится к психостимуляторам. Они повышают настроение, способность к восприятию внешних раздражений, физическую и умственную работоспособность, уменьшают чувство усталости.</a:t>
            </a:r>
          </a:p>
          <a:p>
            <a:pPr>
              <a:buNone/>
            </a:pPr>
            <a:r>
              <a:rPr lang="ru-RU" sz="2400" dirty="0" smtClean="0">
                <a:cs typeface="Times New Roman" pitchFamily="18" charset="0"/>
              </a:rPr>
              <a:t>Однако существуют и последствия частого потребления кофе и других энергетиков </a:t>
            </a:r>
          </a:p>
          <a:p>
            <a:r>
              <a:rPr lang="ru-RU" sz="2400" dirty="0" smtClean="0">
                <a:cs typeface="Times New Roman" pitchFamily="18" charset="0"/>
              </a:rPr>
              <a:t> </a:t>
            </a:r>
            <a:r>
              <a:rPr lang="ru-RU" sz="2400" dirty="0" smtClean="0"/>
              <a:t>головная боль</a:t>
            </a:r>
          </a:p>
          <a:p>
            <a:r>
              <a:rPr lang="ru-RU" sz="2400" dirty="0" smtClean="0"/>
              <a:t> раздражительность</a:t>
            </a:r>
          </a:p>
          <a:p>
            <a:r>
              <a:rPr lang="ru-RU" sz="2400" dirty="0" smtClean="0"/>
              <a:t> ухудшение настроения</a:t>
            </a:r>
          </a:p>
          <a:p>
            <a:r>
              <a:rPr lang="ru-RU" sz="2400" dirty="0" smtClean="0"/>
              <a:t>тошнота</a:t>
            </a:r>
            <a:endParaRPr lang="ru-RU" sz="2400" dirty="0"/>
          </a:p>
        </p:txBody>
      </p:sp>
      <p:pic>
        <p:nvPicPr>
          <p:cNvPr id="26626" name="Picture 2" descr="http://img0.liveinternet.ru/images/attach/c/2/70/428/70428217_KOF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733800"/>
            <a:ext cx="3166419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www.edu.cap.ru/home/4349/64269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533900"/>
            <a:ext cx="4007069" cy="2324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/>
              <a:t>Здоровье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991600" cy="52578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Здоровье – это важнейшая  потребность человека, определяющая способность его к труду и обеспечивающая гармоническое развитие личности. </a:t>
            </a:r>
          </a:p>
          <a:p>
            <a:endParaRPr lang="ru-RU" dirty="0"/>
          </a:p>
        </p:txBody>
      </p:sp>
      <p:pic>
        <p:nvPicPr>
          <p:cNvPr id="9218" name="Picture 2" descr="http://zlngrd.ru/upload/iblock/1d5/1d560fdf9e907556d98b7ede2d2960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124200"/>
            <a:ext cx="3454400" cy="2590800"/>
          </a:xfrm>
          <a:prstGeom prst="rect">
            <a:avLst/>
          </a:prstGeom>
          <a:noFill/>
        </p:spPr>
      </p:pic>
      <p:pic>
        <p:nvPicPr>
          <p:cNvPr id="9220" name="Picture 4" descr="http://www.municipal.ako.kirov.ru/images/kumensky/documents/administracia/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124200"/>
            <a:ext cx="3886200" cy="2568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Для поддержания здоровья необходимы: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r>
              <a:rPr lang="ru-RU" dirty="0" smtClean="0"/>
              <a:t>Физическая активность</a:t>
            </a:r>
          </a:p>
          <a:p>
            <a:r>
              <a:rPr lang="ru-RU" dirty="0" smtClean="0"/>
              <a:t>Соблюдение правил гигиены</a:t>
            </a:r>
          </a:p>
          <a:p>
            <a:r>
              <a:rPr lang="ru-RU" dirty="0" smtClean="0"/>
              <a:t>Здоровый сон</a:t>
            </a:r>
          </a:p>
          <a:p>
            <a:r>
              <a:rPr lang="ru-RU" dirty="0" smtClean="0"/>
              <a:t>Правильное питание</a:t>
            </a:r>
          </a:p>
          <a:p>
            <a:pPr lvl="1"/>
            <a:r>
              <a:rPr lang="ru-RU" dirty="0" smtClean="0"/>
              <a:t>Отказ от вредной пищи</a:t>
            </a:r>
          </a:p>
          <a:p>
            <a:pPr marL="514350" indent="-514350"/>
            <a:r>
              <a:rPr lang="ru-RU" dirty="0" smtClean="0"/>
              <a:t>Отказ от вредных привычек</a:t>
            </a:r>
          </a:p>
          <a:p>
            <a:pPr marL="834390" lvl="1" indent="-514350"/>
            <a:r>
              <a:rPr lang="ru-RU" dirty="0" smtClean="0"/>
              <a:t>Наркотики</a:t>
            </a:r>
          </a:p>
          <a:p>
            <a:pPr marL="834390" lvl="1" indent="-514350"/>
            <a:r>
              <a:rPr lang="ru-RU" dirty="0" smtClean="0"/>
              <a:t>Сигареты</a:t>
            </a:r>
          </a:p>
          <a:p>
            <a:pPr marL="834390" lvl="1" indent="-514350"/>
            <a:r>
              <a:rPr lang="ru-RU" dirty="0" smtClean="0"/>
              <a:t>Алкоголь</a:t>
            </a:r>
          </a:p>
          <a:p>
            <a:pPr marL="834390" lvl="1" indent="-514350"/>
            <a:r>
              <a:rPr lang="ru-RU" dirty="0" smtClean="0"/>
              <a:t>Кофе и другие энергетики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Физическая активность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 Спортивные упражнения позволяют поддерживать общий тонус организма и уменьшают опасность развития сердечно - сосудистых заболеваний.</a:t>
            </a:r>
          </a:p>
          <a:p>
            <a:pPr algn="ctr">
              <a:buNone/>
            </a:pPr>
            <a:r>
              <a:rPr lang="ru-RU" sz="2400" dirty="0" smtClean="0"/>
              <a:t>Важно:</a:t>
            </a:r>
          </a:p>
          <a:p>
            <a:pPr marL="514350" indent="-514350"/>
            <a:r>
              <a:rPr lang="ru-RU" sz="2400" dirty="0" smtClean="0"/>
              <a:t>Заниматься спортом\физкультурой необходимо ежедневно</a:t>
            </a:r>
          </a:p>
          <a:p>
            <a:pPr marL="514350" indent="-514350"/>
            <a:r>
              <a:rPr lang="ru-RU" sz="2400" dirty="0" smtClean="0"/>
              <a:t>Но при этом нельзя чрезмерно перегружать свой организм</a:t>
            </a:r>
          </a:p>
        </p:txBody>
      </p:sp>
      <p:pic>
        <p:nvPicPr>
          <p:cNvPr id="4" name="Picture 4" descr="758036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181475"/>
            <a:ext cx="2064507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90999"/>
            <a:ext cx="3657600" cy="2667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%CB%E5%F2%ED%E8%E9%20%EB%E0%E3%E5%F0%FC%200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7050" y="4191000"/>
            <a:ext cx="31909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biorno.ru/blog/wp-content/uploads/2013/06/tmp7b1o2M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048000"/>
            <a:ext cx="2747872" cy="1941042"/>
          </a:xfrm>
          <a:prstGeom prst="rect">
            <a:avLst/>
          </a:prstGeom>
          <a:noFill/>
        </p:spPr>
      </p:pic>
      <p:pic>
        <p:nvPicPr>
          <p:cNvPr id="8200" name="Picture 8" descr="http://cdn.20minutos.es/img/2009/02/05/9263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886200"/>
            <a:ext cx="2743200" cy="2743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156448" cy="12192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Гигиена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4495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Правильная личная гигиена- это основной фактор в борьбе с развитием и распространением инфекций и заболеваний, как дома, так и вне его.</a:t>
            </a:r>
            <a:endParaRPr lang="ru-RU" sz="2800" dirty="0"/>
          </a:p>
        </p:txBody>
      </p:sp>
      <p:pic>
        <p:nvPicPr>
          <p:cNvPr id="8194" name="Picture 2" descr="http://mama.kharkov.ua/uploads/posts/2012-04/1335313698_partimg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1" y="3048000"/>
            <a:ext cx="3325090" cy="2209800"/>
          </a:xfrm>
          <a:prstGeom prst="rect">
            <a:avLst/>
          </a:prstGeom>
          <a:noFill/>
        </p:spPr>
      </p:pic>
      <p:pic>
        <p:nvPicPr>
          <p:cNvPr id="8196" name="Picture 4" descr="http://pcommunity.ru/sites/default/files/originnal_e1da3ee07766fe21900b2eb8fadfa52e.jpg?13505486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4724400"/>
            <a:ext cx="25400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219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Здоровый сон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4876800" cy="3352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Признаки здорового сна:</a:t>
            </a:r>
          </a:p>
          <a:p>
            <a:r>
              <a:rPr lang="ru-RU" sz="2000" dirty="0" smtClean="0"/>
              <a:t>Человек засыпает быстро и незаметно для себя</a:t>
            </a:r>
          </a:p>
          <a:p>
            <a:r>
              <a:rPr lang="ru-RU" sz="2000" dirty="0" smtClean="0"/>
              <a:t>Сон характеризуется непрерывностью и отсутствием ночных пробуждений</a:t>
            </a:r>
          </a:p>
          <a:p>
            <a:r>
              <a:rPr lang="ru-RU" sz="2000" dirty="0" smtClean="0"/>
              <a:t>Сне является слишком чутким.</a:t>
            </a:r>
          </a:p>
          <a:p>
            <a:r>
              <a:rPr lang="ru-RU" sz="2000" dirty="0" smtClean="0"/>
              <a:t>Продолжительность сна не является слишком короткой для человека</a:t>
            </a:r>
          </a:p>
          <a:p>
            <a:pPr>
              <a:buNone/>
            </a:pPr>
            <a:r>
              <a:rPr lang="ru-RU" sz="2000" dirty="0" smtClean="0"/>
              <a:t>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2883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Достаточное для сна время зависит от индивидуальных особенностей человека.</a:t>
            </a:r>
          </a:p>
          <a:p>
            <a:pPr>
              <a:buNone/>
            </a:pPr>
            <a:r>
              <a:rPr lang="ru-RU" sz="2400" dirty="0" smtClean="0"/>
              <a:t>По результатам медицинских исследований, время, нужное большинству взрослых людей для здорового сна — 7-8 часов.</a:t>
            </a:r>
          </a:p>
        </p:txBody>
      </p:sp>
      <p:pic>
        <p:nvPicPr>
          <p:cNvPr id="7170" name="Picture 2" descr="http://f2.mylove.ru/uY7ao1IMs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43434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25" descr="C:\Documents and Settings\Администратор\Мои документы\Мои рисунки\-IMAGES-\NICE\FOOD\PG1FO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162800" y="2057400"/>
            <a:ext cx="1981200" cy="2527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Правильное питание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609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Полезная пища также очень важна для крепкого здоровья.</a:t>
            </a:r>
          </a:p>
          <a:p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828800"/>
            <a:ext cx="5105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Молоко</a:t>
            </a:r>
            <a:r>
              <a:rPr lang="ru-RU" sz="2400" dirty="0" smtClean="0"/>
              <a:t> насыщает организм животным белком, является источником жиров, солей, витаминов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Мясо и рыба (нежирные) </a:t>
            </a:r>
            <a:r>
              <a:rPr lang="ru-RU" sz="2400" dirty="0" smtClean="0"/>
              <a:t>содержат белки, фосфорные соединения, необходимые для правильного развития центральной нервной системы, витамины, микроэлементы.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Овощи, фрукты и ягоды </a:t>
            </a:r>
            <a:r>
              <a:rPr lang="ru-RU" sz="2400" dirty="0" smtClean="0"/>
              <a:t>содержат витамины, минеральные соли и клетчатку. Они благотворно влияют на деятельность желудочно-кишечного тракта.</a:t>
            </a:r>
          </a:p>
        </p:txBody>
      </p:sp>
      <p:pic>
        <p:nvPicPr>
          <p:cNvPr id="7" name="Picture 10" descr="1287761338_1276530859_teoriya_vkusnyx_sochetanij_produktov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5020518"/>
            <a:ext cx="2362200" cy="1837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25" descr="C:\Documents and Settings\Администратор\Мои документы\Мои рисунки\-IMAGES-\NICE\FOOD\PG1FO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486400" y="3581400"/>
            <a:ext cx="2590800" cy="172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Вредная пища</a:t>
            </a:r>
            <a:endParaRPr lang="ru-RU" sz="4800" b="1" dirty="0"/>
          </a:p>
        </p:txBody>
      </p:sp>
      <p:pic>
        <p:nvPicPr>
          <p:cNvPr id="4" name="Picture 8" descr="001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524000"/>
            <a:ext cx="2819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unhealthy-food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43200"/>
            <a:ext cx="1828800" cy="1716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bbc7a92088562a0eebafd7a24f494d90&amp;mb=imgdb_preview_2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2971800"/>
            <a:ext cx="1981200" cy="148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28800" y="3657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Фаст фуд</a:t>
            </a:r>
            <a:endParaRPr lang="ru-RU" sz="2400" b="1" dirty="0"/>
          </a:p>
        </p:txBody>
      </p:sp>
      <p:pic>
        <p:nvPicPr>
          <p:cNvPr id="8" name="Picture 6" descr="10%5Fprostih%5Fpravil4">
            <a:hlinkClick r:id="rId6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1" y="1524000"/>
            <a:ext cx="1828800" cy="1774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://img0.liveinternet.ru/images/attach/c/1/57/481/57481865_53274d24e751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72400" y="1524000"/>
            <a:ext cx="1371600" cy="1766698"/>
          </a:xfrm>
          <a:prstGeom prst="rect">
            <a:avLst/>
          </a:prstGeom>
          <a:noFill/>
        </p:spPr>
      </p:pic>
      <p:pic>
        <p:nvPicPr>
          <p:cNvPr id="5122" name="Picture 2" descr="http://ibud.ua/uploads/mce/dizain/solenoe_testo/1-solenoe-testo-master-kla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48400" y="2971800"/>
            <a:ext cx="2133600" cy="16002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400800" y="25146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Выпечка</a:t>
            </a:r>
            <a:endParaRPr lang="ru-RU" sz="2400" b="1" dirty="0"/>
          </a:p>
        </p:txBody>
      </p:sp>
      <p:pic>
        <p:nvPicPr>
          <p:cNvPr id="5126" name="Picture 6" descr="http://www.profi-forex.org/system/news/18_eda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28800" y="4267200"/>
            <a:ext cx="1850103" cy="1376477"/>
          </a:xfrm>
          <a:prstGeom prst="rect">
            <a:avLst/>
          </a:prstGeom>
          <a:noFill/>
        </p:spPr>
      </p:pic>
      <p:pic>
        <p:nvPicPr>
          <p:cNvPr id="5128" name="Picture 8" descr="http://www.elcomart.com/img/news/2009/07/girnpisha%5b158629%5d(220x220).jpe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29200" y="4114800"/>
            <a:ext cx="1600199" cy="1600200"/>
          </a:xfrm>
          <a:prstGeom prst="rect">
            <a:avLst/>
          </a:prstGeom>
          <a:noFill/>
        </p:spPr>
      </p:pic>
      <p:pic>
        <p:nvPicPr>
          <p:cNvPr id="5130" name="Picture 10" descr="http://www.diets.ru/data/cache/2011may/26/58/234822_26899-550x50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05600" y="5105400"/>
            <a:ext cx="2133600" cy="1598598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971800" y="5715000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Жирная жареная пища</a:t>
            </a:r>
            <a:endParaRPr lang="ru-RU" sz="2400" b="1" dirty="0"/>
          </a:p>
        </p:txBody>
      </p:sp>
      <p:pic>
        <p:nvPicPr>
          <p:cNvPr id="5132" name="Picture 12" descr="http://vmultivarke.net/photo/zharenaya-kurica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105400"/>
            <a:ext cx="2209800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Вредные </a:t>
            </a:r>
            <a:r>
              <a:rPr lang="ru-RU" sz="5300" b="1" dirty="0" smtClean="0"/>
              <a:t>привычки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900" b="1" dirty="0" smtClean="0"/>
              <a:t>Наркотики</a:t>
            </a:r>
            <a:endParaRPr lang="ru-RU" sz="49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133600"/>
            <a:ext cx="9144000" cy="2057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/>
              <a:t>Употребление наркотиков, помимо психической и физической зависимости, всегда приводит к необратимому грубому нарушению жизнедеятельности организма.</a:t>
            </a:r>
          </a:p>
          <a:p>
            <a:pPr algn="ctr">
              <a:buNone/>
            </a:pPr>
            <a:r>
              <a:rPr lang="ru-RU" sz="2400" dirty="0" smtClean="0"/>
              <a:t>Именно эти последствия составляют наибольшую опасность для здоровья и жизни человека.</a:t>
            </a:r>
          </a:p>
          <a:p>
            <a:pPr algn="ctr">
              <a:buNone/>
            </a:pPr>
            <a:endParaRPr lang="ru-RU" sz="1800" dirty="0"/>
          </a:p>
        </p:txBody>
      </p:sp>
      <p:pic>
        <p:nvPicPr>
          <p:cNvPr id="4" name="Picture 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28600" y="4495800"/>
            <a:ext cx="2362200" cy="2181479"/>
          </a:xfrm>
          <a:prstGeom prst="rect">
            <a:avLst/>
          </a:prstGeom>
          <a:noFill/>
          <a:ln w="57150" cmpd="thickThin">
            <a:solidFill>
              <a:srgbClr val="000000"/>
            </a:solidFill>
          </a:ln>
        </p:spPr>
      </p:pic>
      <p:pic>
        <p:nvPicPr>
          <p:cNvPr id="5" name="Picture 7" descr="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7677" y="4343400"/>
            <a:ext cx="2974873" cy="2364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stihidl.ru/files/foto/original/foto_52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4267200"/>
            <a:ext cx="3124200" cy="2343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201</TotalTime>
  <Words>396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Обычная</vt:lpstr>
      <vt:lpstr>Здоровый образ жизни</vt:lpstr>
      <vt:lpstr>Здоровье</vt:lpstr>
      <vt:lpstr>Для поддержания здоровья необходимы:</vt:lpstr>
      <vt:lpstr>Физическая активность</vt:lpstr>
      <vt:lpstr>Гигиена</vt:lpstr>
      <vt:lpstr>Здоровый сон</vt:lpstr>
      <vt:lpstr>Правильное питание</vt:lpstr>
      <vt:lpstr>Вредная пища</vt:lpstr>
      <vt:lpstr>Вредные привычки  Наркотики</vt:lpstr>
      <vt:lpstr>Сигареты</vt:lpstr>
      <vt:lpstr>Алкоголь</vt:lpstr>
      <vt:lpstr>Кофе и другие энергетики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Anna</dc:creator>
  <cp:lastModifiedBy>адм</cp:lastModifiedBy>
  <cp:revision>23</cp:revision>
  <dcterms:created xsi:type="dcterms:W3CDTF">2014-04-14T16:03:08Z</dcterms:created>
  <dcterms:modified xsi:type="dcterms:W3CDTF">2014-11-04T15:03:21Z</dcterms:modified>
</cp:coreProperties>
</file>