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60" r:id="rId3"/>
    <p:sldId id="261" r:id="rId4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52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5" y="93007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99" y="1932405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199" y="1862294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199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08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8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5" y="93007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1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1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5" y="8229600"/>
            <a:ext cx="3000375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0" y="3121967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0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6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2" y="6200633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1" y="88901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6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0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6952" y="364068"/>
            <a:ext cx="3518148" cy="7244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фото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ocuments\119___10\IMG_3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68" y="251520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ocuments\119___10\IMG_34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29" y="3491880"/>
            <a:ext cx="2153478" cy="161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ocuments\119___10\IMG_34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54" y="3563888"/>
            <a:ext cx="2153478" cy="161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ocuments\119___10\IMG_34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883" y="6612296"/>
            <a:ext cx="2276872" cy="17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ocuments\119___10\IMG_34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137" y="6422007"/>
            <a:ext cx="1626352" cy="216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4829" y="2291551"/>
            <a:ext cx="2523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Саша </a:t>
            </a:r>
            <a:r>
              <a:rPr lang="ru-RU" dirty="0" err="1" smtClean="0">
                <a:solidFill>
                  <a:srgbClr val="002060"/>
                </a:solidFill>
              </a:rPr>
              <a:t>Перепелицин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читает стихотворение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«Падает снег…»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9362" y="2153051"/>
            <a:ext cx="2523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Бурсин</a:t>
            </a:r>
            <a:r>
              <a:rPr lang="ru-RU" dirty="0" smtClean="0">
                <a:solidFill>
                  <a:srgbClr val="002060"/>
                </a:solidFill>
              </a:rPr>
              <a:t> Эдик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читает стихотворение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«Не то я </a:t>
            </a:r>
            <a:r>
              <a:rPr lang="ru-RU" dirty="0" smtClean="0">
                <a:solidFill>
                  <a:srgbClr val="002060"/>
                </a:solidFill>
              </a:rPr>
              <a:t>задумчивей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стал с годами»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2736" y="5796136"/>
            <a:ext cx="453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Танцевальная группа кружится в вальсе…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33" name="Picture 9" descr="C:\Users\1\Documents\119___10\IMG_343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20" y="6422007"/>
            <a:ext cx="156617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74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ocuments\119___10\IMG_34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1331640"/>
            <a:ext cx="2564904" cy="192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4984" y="1691680"/>
            <a:ext cx="28185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Вокальная группа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исполняет песню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«До свидание, мальчики»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825" y="3707904"/>
            <a:ext cx="2426790" cy="182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74" y="6372201"/>
            <a:ext cx="259281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6929" y="4157028"/>
            <a:ext cx="257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Даша </a:t>
            </a:r>
            <a:r>
              <a:rPr lang="ru-RU" dirty="0" err="1" smtClean="0">
                <a:solidFill>
                  <a:srgbClr val="002060"/>
                </a:solidFill>
              </a:rPr>
              <a:t>Каличак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читает стихотворение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«День победы»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7032" y="6948264"/>
            <a:ext cx="1999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Инсценировка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стихотворения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«Аптека счастья»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134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Литературная гостиная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4D4D4D"/>
                </a:solidFill>
              </a:rPr>
              <a:t>Я буду видеть сердцем</a:t>
            </a:r>
            <a:endParaRPr lang="ru-RU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64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</TotalTime>
  <Words>61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Справедливость</vt:lpstr>
      <vt:lpstr>                                фото</vt:lpstr>
      <vt:lpstr>Презентация PowerPoint</vt:lpstr>
      <vt:lpstr>Литературная гостиная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cp:lastPrinted>2014-03-24T09:27:25Z</cp:lastPrinted>
  <dcterms:created xsi:type="dcterms:W3CDTF">2013-12-16T04:59:07Z</dcterms:created>
  <dcterms:modified xsi:type="dcterms:W3CDTF">2014-03-24T09:28:26Z</dcterms:modified>
</cp:coreProperties>
</file>