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3" r:id="rId5"/>
    <p:sldId id="265" r:id="rId6"/>
    <p:sldId id="266" r:id="rId7"/>
    <p:sldId id="267" r:id="rId8"/>
    <p:sldId id="268" r:id="rId9"/>
    <p:sldId id="269" r:id="rId10"/>
    <p:sldId id="278" r:id="rId11"/>
    <p:sldId id="277" r:id="rId12"/>
    <p:sldId id="270" r:id="rId13"/>
    <p:sldId id="271" r:id="rId14"/>
    <p:sldId id="272" r:id="rId15"/>
    <p:sldId id="279" r:id="rId16"/>
    <p:sldId id="280" r:id="rId17"/>
    <p:sldId id="287" r:id="rId18"/>
    <p:sldId id="281" r:id="rId19"/>
    <p:sldId id="286" r:id="rId20"/>
    <p:sldId id="282" r:id="rId21"/>
    <p:sldId id="283" r:id="rId22"/>
    <p:sldId id="284" r:id="rId23"/>
  </p:sldIdLst>
  <p:sldSz cx="2879725" cy="2160588"/>
  <p:notesSz cx="6858000" cy="9144000"/>
  <p:defaultTextStyle>
    <a:defPPr>
      <a:defRPr lang="ru-RU"/>
    </a:defPPr>
    <a:lvl1pPr marL="0" algn="l" defTabSz="287887" rtl="0" eaLnBrk="1" latinLnBrk="0" hangingPunct="1">
      <a:defRPr sz="600" kern="1200">
        <a:solidFill>
          <a:schemeClr val="tx1"/>
        </a:solidFill>
        <a:latin typeface="+mn-lt"/>
        <a:ea typeface="+mn-ea"/>
        <a:cs typeface="+mn-cs"/>
      </a:defRPr>
    </a:lvl1pPr>
    <a:lvl2pPr marL="143943" algn="l" defTabSz="287887" rtl="0" eaLnBrk="1" latinLnBrk="0" hangingPunct="1">
      <a:defRPr sz="600" kern="1200">
        <a:solidFill>
          <a:schemeClr val="tx1"/>
        </a:solidFill>
        <a:latin typeface="+mn-lt"/>
        <a:ea typeface="+mn-ea"/>
        <a:cs typeface="+mn-cs"/>
      </a:defRPr>
    </a:lvl2pPr>
    <a:lvl3pPr marL="287887" algn="l" defTabSz="287887" rtl="0" eaLnBrk="1" latinLnBrk="0" hangingPunct="1">
      <a:defRPr sz="600" kern="1200">
        <a:solidFill>
          <a:schemeClr val="tx1"/>
        </a:solidFill>
        <a:latin typeface="+mn-lt"/>
        <a:ea typeface="+mn-ea"/>
        <a:cs typeface="+mn-cs"/>
      </a:defRPr>
    </a:lvl3pPr>
    <a:lvl4pPr marL="431830" algn="l" defTabSz="287887" rtl="0" eaLnBrk="1" latinLnBrk="0" hangingPunct="1">
      <a:defRPr sz="600" kern="1200">
        <a:solidFill>
          <a:schemeClr val="tx1"/>
        </a:solidFill>
        <a:latin typeface="+mn-lt"/>
        <a:ea typeface="+mn-ea"/>
        <a:cs typeface="+mn-cs"/>
      </a:defRPr>
    </a:lvl4pPr>
    <a:lvl5pPr marL="575774" algn="l" defTabSz="287887" rtl="0" eaLnBrk="1" latinLnBrk="0" hangingPunct="1">
      <a:defRPr sz="600" kern="1200">
        <a:solidFill>
          <a:schemeClr val="tx1"/>
        </a:solidFill>
        <a:latin typeface="+mn-lt"/>
        <a:ea typeface="+mn-ea"/>
        <a:cs typeface="+mn-cs"/>
      </a:defRPr>
    </a:lvl5pPr>
    <a:lvl6pPr marL="719717" algn="l" defTabSz="287887" rtl="0" eaLnBrk="1" latinLnBrk="0" hangingPunct="1">
      <a:defRPr sz="600" kern="1200">
        <a:solidFill>
          <a:schemeClr val="tx1"/>
        </a:solidFill>
        <a:latin typeface="+mn-lt"/>
        <a:ea typeface="+mn-ea"/>
        <a:cs typeface="+mn-cs"/>
      </a:defRPr>
    </a:lvl6pPr>
    <a:lvl7pPr marL="863662" algn="l" defTabSz="287887" rtl="0" eaLnBrk="1" latinLnBrk="0" hangingPunct="1">
      <a:defRPr sz="600" kern="1200">
        <a:solidFill>
          <a:schemeClr val="tx1"/>
        </a:solidFill>
        <a:latin typeface="+mn-lt"/>
        <a:ea typeface="+mn-ea"/>
        <a:cs typeface="+mn-cs"/>
      </a:defRPr>
    </a:lvl7pPr>
    <a:lvl8pPr marL="1007604" algn="l" defTabSz="287887" rtl="0" eaLnBrk="1" latinLnBrk="0" hangingPunct="1">
      <a:defRPr sz="600" kern="1200">
        <a:solidFill>
          <a:schemeClr val="tx1"/>
        </a:solidFill>
        <a:latin typeface="+mn-lt"/>
        <a:ea typeface="+mn-ea"/>
        <a:cs typeface="+mn-cs"/>
      </a:defRPr>
    </a:lvl8pPr>
    <a:lvl9pPr marL="1151548" algn="l" defTabSz="287887" rtl="0" eaLnBrk="1" latinLnBrk="0" hangingPunct="1">
      <a:defRPr sz="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500" autoAdjust="0"/>
    <p:restoredTop sz="94660"/>
  </p:normalViewPr>
  <p:slideViewPr>
    <p:cSldViewPr>
      <p:cViewPr varScale="1">
        <p:scale>
          <a:sx n="217" d="100"/>
          <a:sy n="217" d="100"/>
        </p:scale>
        <p:origin x="-1680" y="-90"/>
      </p:cViewPr>
      <p:guideLst>
        <p:guide orient="horz" pos="681"/>
        <p:guide pos="907"/>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167984" y="432119"/>
            <a:ext cx="2472724" cy="576157"/>
          </a:xfrm>
          <a:ln>
            <a:noFill/>
          </a:ln>
        </p:spPr>
        <p:txBody>
          <a:bodyPr vert="horz" tIns="0" rIns="575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18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167985" y="1017139"/>
            <a:ext cx="2473683" cy="552151"/>
          </a:xfrm>
        </p:spPr>
        <p:txBody>
          <a:bodyPr lIns="0" rIns="5758"/>
          <a:lstStyle>
            <a:lvl1pPr marL="0" marR="14394" indent="0" algn="r">
              <a:buNone/>
              <a:defRPr>
                <a:solidFill>
                  <a:schemeClr val="tx1"/>
                </a:solidFill>
              </a:defRPr>
            </a:lvl1pPr>
            <a:lvl2pPr marL="143943" indent="0" algn="ctr">
              <a:buNone/>
            </a:lvl2pPr>
            <a:lvl3pPr marL="287887" indent="0" algn="ctr">
              <a:buNone/>
            </a:lvl3pPr>
            <a:lvl4pPr marL="431830" indent="0" algn="ctr">
              <a:buNone/>
            </a:lvl4pPr>
            <a:lvl5pPr marL="575774" indent="0" algn="ctr">
              <a:buNone/>
            </a:lvl5pPr>
            <a:lvl6pPr marL="719717" indent="0" algn="ctr">
              <a:buNone/>
            </a:lvl6pPr>
            <a:lvl7pPr marL="863662" indent="0" algn="ctr">
              <a:buNone/>
            </a:lvl7pPr>
            <a:lvl8pPr marL="1007604" indent="0" algn="ctr">
              <a:buNone/>
            </a:lvl8pPr>
            <a:lvl9pPr marL="1151548"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2087801" y="288080"/>
            <a:ext cx="647939" cy="1641947"/>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43987" y="288080"/>
            <a:ext cx="1895820" cy="1641947"/>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025" y="414833"/>
            <a:ext cx="2447767" cy="429237"/>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18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7025" y="852095"/>
            <a:ext cx="2447767" cy="475629"/>
          </a:xfrm>
        </p:spPr>
        <p:txBody>
          <a:bodyPr lIns="14394" rIns="14394" anchor="t"/>
          <a:lstStyle>
            <a:lvl1pPr marL="0" indent="0">
              <a:buNone/>
              <a:defRPr sz="600">
                <a:solidFill>
                  <a:schemeClr val="tx1"/>
                </a:solidFill>
              </a:defRPr>
            </a:lvl1pPr>
            <a:lvl2pPr>
              <a:buNone/>
              <a:defRPr sz="600">
                <a:solidFill>
                  <a:schemeClr val="tx1">
                    <a:tint val="75000"/>
                  </a:schemeClr>
                </a:solidFill>
              </a:defRPr>
            </a:lvl2pPr>
            <a:lvl3pPr>
              <a:buNone/>
              <a:defRPr sz="600">
                <a:solidFill>
                  <a:schemeClr val="tx1">
                    <a:tint val="75000"/>
                  </a:schemeClr>
                </a:solidFill>
              </a:defRPr>
            </a:lvl3pPr>
            <a:lvl4pPr>
              <a:buNone/>
              <a:defRPr sz="500">
                <a:solidFill>
                  <a:schemeClr val="tx1">
                    <a:tint val="75000"/>
                  </a:schemeClr>
                </a:solidFill>
              </a:defRPr>
            </a:lvl4pPr>
            <a:lvl5pPr>
              <a:buNone/>
              <a:defRPr sz="5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987" y="221821"/>
            <a:ext cx="2591753" cy="360099"/>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987" y="604916"/>
            <a:ext cx="1271879" cy="1397181"/>
          </a:xfrm>
        </p:spPr>
        <p:txBody>
          <a:bodyPr/>
          <a:lstStyle>
            <a:lvl1pPr>
              <a:defRPr sz="800"/>
            </a:lvl1pPr>
            <a:lvl2pPr>
              <a:defRPr sz="700"/>
            </a:lvl2pPr>
            <a:lvl3pPr>
              <a:defRPr sz="600"/>
            </a:lvl3pPr>
            <a:lvl4pPr>
              <a:defRPr sz="600"/>
            </a:lvl4pPr>
            <a:lvl5pPr>
              <a:defRPr sz="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1463861" y="604916"/>
            <a:ext cx="1271879" cy="1397181"/>
          </a:xfrm>
        </p:spPr>
        <p:txBody>
          <a:bodyPr/>
          <a:lstStyle>
            <a:lvl1pPr>
              <a:defRPr sz="800"/>
            </a:lvl1pPr>
            <a:lvl2pPr>
              <a:defRPr sz="700"/>
            </a:lvl2pPr>
            <a:lvl3pPr>
              <a:defRPr sz="600"/>
            </a:lvl3pPr>
            <a:lvl4pPr>
              <a:defRPr sz="600"/>
            </a:lvl4pPr>
            <a:lvl5pPr>
              <a:defRPr sz="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987" y="221821"/>
            <a:ext cx="2591753" cy="360099"/>
          </a:xfrm>
        </p:spPr>
        <p:txBody>
          <a:bodyPr tIns="14394"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43987" y="584490"/>
            <a:ext cx="1272379" cy="207727"/>
          </a:xfrm>
        </p:spPr>
        <p:txBody>
          <a:bodyPr lIns="14394" tIns="0" rIns="14394" bIns="0" anchor="ctr">
            <a:noAutofit/>
          </a:bodyPr>
          <a:lstStyle>
            <a:lvl1pPr marL="0" indent="0">
              <a:buNone/>
              <a:defRPr sz="700" b="1" cap="none" baseline="0">
                <a:solidFill>
                  <a:schemeClr val="tx2"/>
                </a:solidFill>
                <a:effectLst/>
              </a:defRPr>
            </a:lvl1pPr>
            <a:lvl2pPr>
              <a:buNone/>
              <a:defRPr sz="600" b="1"/>
            </a:lvl2pPr>
            <a:lvl3pPr>
              <a:buNone/>
              <a:defRPr sz="600" b="1"/>
            </a:lvl3pPr>
            <a:lvl4pPr>
              <a:buNone/>
              <a:defRPr sz="600" b="1"/>
            </a:lvl4pPr>
            <a:lvl5pPr>
              <a:buNone/>
              <a:defRPr sz="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462861" y="585911"/>
            <a:ext cx="1272879" cy="206306"/>
          </a:xfrm>
        </p:spPr>
        <p:txBody>
          <a:bodyPr lIns="14394" tIns="0" rIns="14394" bIns="0" anchor="ctr"/>
          <a:lstStyle>
            <a:lvl1pPr marL="0" indent="0">
              <a:buNone/>
              <a:defRPr sz="700" b="1" cap="none" baseline="0">
                <a:solidFill>
                  <a:schemeClr val="tx2"/>
                </a:solidFill>
                <a:effectLst/>
              </a:defRPr>
            </a:lvl1pPr>
            <a:lvl2pPr>
              <a:buNone/>
              <a:defRPr sz="600" b="1"/>
            </a:lvl2pPr>
            <a:lvl3pPr>
              <a:buNone/>
              <a:defRPr sz="600" b="1"/>
            </a:lvl3pPr>
            <a:lvl4pPr>
              <a:buNone/>
              <a:defRPr sz="600" b="1"/>
            </a:lvl4pPr>
            <a:lvl5pPr>
              <a:buNone/>
              <a:defRPr sz="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143987" y="792216"/>
            <a:ext cx="1272379" cy="1211580"/>
          </a:xfrm>
        </p:spPr>
        <p:txBody>
          <a:bodyPr tIns="0"/>
          <a:lstStyle>
            <a:lvl1pPr>
              <a:defRPr sz="600"/>
            </a:lvl1pPr>
            <a:lvl2pPr>
              <a:defRPr sz="600"/>
            </a:lvl2pPr>
            <a:lvl3pPr>
              <a:defRPr sz="600"/>
            </a:lvl3pPr>
            <a:lvl4pPr>
              <a:defRPr sz="600"/>
            </a:lvl4pPr>
            <a:lvl5pPr>
              <a:defRPr sz="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1462861" y="792216"/>
            <a:ext cx="1272879" cy="1211580"/>
          </a:xfrm>
        </p:spPr>
        <p:txBody>
          <a:bodyPr tIns="0"/>
          <a:lstStyle>
            <a:lvl1pPr>
              <a:defRPr sz="600"/>
            </a:lvl1pPr>
            <a:lvl2pPr>
              <a:defRPr sz="600"/>
            </a:lvl2pPr>
            <a:lvl3pPr>
              <a:defRPr sz="600"/>
            </a:lvl3pPr>
            <a:lvl4pPr>
              <a:defRPr sz="600"/>
            </a:lvl4pPr>
            <a:lvl5pPr>
              <a:defRPr sz="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988" y="221821"/>
            <a:ext cx="2615750" cy="360099"/>
          </a:xfrm>
        </p:spPr>
        <p:txBody>
          <a:bodyPr vert="horz" tIns="14394"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15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980" y="162045"/>
            <a:ext cx="863918" cy="366099"/>
          </a:xfrm>
        </p:spPr>
        <p:txBody>
          <a:bodyPr lIns="0" anchor="b">
            <a:noAutofit/>
          </a:bodyPr>
          <a:lstStyle>
            <a:lvl1pPr algn="l" rtl="0">
              <a:spcBef>
                <a:spcPct val="0"/>
              </a:spcBef>
              <a:buNone/>
              <a:defRPr sz="8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215980" y="528143"/>
            <a:ext cx="863918" cy="1440393"/>
          </a:xfrm>
        </p:spPr>
        <p:txBody>
          <a:bodyPr lIns="5758" rIns="5758"/>
          <a:lstStyle>
            <a:lvl1pPr marL="0" indent="0" algn="l">
              <a:buNone/>
              <a:defRPr sz="500"/>
            </a:lvl1pPr>
            <a:lvl2pPr indent="0" algn="l">
              <a:buNone/>
              <a:defRPr sz="300"/>
            </a:lvl2pPr>
            <a:lvl3pPr indent="0" algn="l">
              <a:buNone/>
              <a:defRPr sz="200"/>
            </a:lvl3pPr>
            <a:lvl4pPr indent="0" algn="l">
              <a:buNone/>
              <a:defRPr sz="200"/>
            </a:lvl4pPr>
            <a:lvl5pPr indent="0" algn="l">
              <a:buNone/>
              <a:defRPr sz="2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125893" y="528143"/>
            <a:ext cx="1609847" cy="1440393"/>
          </a:xfrm>
        </p:spPr>
        <p:txBody>
          <a:bodyPr tIns="0"/>
          <a:lstStyle>
            <a:lvl1pPr>
              <a:defRPr sz="900"/>
            </a:lvl1pPr>
            <a:lvl2pPr>
              <a:defRPr sz="800"/>
            </a:lvl2pPr>
            <a:lvl3pPr>
              <a:defRPr sz="700"/>
            </a:lvl3pPr>
            <a:lvl4pPr>
              <a:defRPr sz="600"/>
            </a:lvl4pPr>
            <a:lvl5pPr>
              <a:defRPr sz="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996993" y="349097"/>
            <a:ext cx="1655842" cy="1296353"/>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28789" tIns="14394" rIns="28789" bIns="14394" rtlCol="0" anchor="ctr"/>
          <a:lstStyle/>
          <a:p>
            <a:pPr algn="ctr" eaLnBrk="1" latinLnBrk="0" hangingPunct="1"/>
            <a:endParaRPr kumimoji="0" lang="en-US"/>
          </a:p>
        </p:txBody>
      </p:sp>
      <p:sp>
        <p:nvSpPr>
          <p:cNvPr id="12" name="Прямоугольный треугольник 11"/>
          <p:cNvSpPr/>
          <p:nvPr/>
        </p:nvSpPr>
        <p:spPr>
          <a:xfrm rot="420000" flipV="1">
            <a:off x="2520746" y="1688577"/>
            <a:ext cx="48956" cy="48974"/>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28789" tIns="14394" rIns="28789" bIns="14394" rtlCol="0" anchor="ctr"/>
          <a:lstStyle/>
          <a:p>
            <a:pPr algn="ctr" eaLnBrk="1" latinLnBrk="0" hangingPunct="1"/>
            <a:endParaRPr kumimoji="0" lang="en-US"/>
          </a:p>
        </p:txBody>
      </p:sp>
      <p:sp>
        <p:nvSpPr>
          <p:cNvPr id="2" name="Заголовок 1"/>
          <p:cNvSpPr>
            <a:spLocks noGrp="1"/>
          </p:cNvSpPr>
          <p:nvPr>
            <p:ph type="title"/>
          </p:nvPr>
        </p:nvSpPr>
        <p:spPr>
          <a:xfrm>
            <a:off x="191982" y="370809"/>
            <a:ext cx="696894" cy="498599"/>
          </a:xfrm>
        </p:spPr>
        <p:txBody>
          <a:bodyPr vert="horz" lIns="14394" tIns="14394" rIns="14394" bIns="14394" anchor="b"/>
          <a:lstStyle>
            <a:lvl1pPr algn="l">
              <a:buNone/>
              <a:defRPr sz="6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191982" y="891199"/>
            <a:ext cx="695934" cy="686587"/>
          </a:xfrm>
        </p:spPr>
        <p:txBody>
          <a:bodyPr lIns="20152" rIns="14394" bIns="14394" anchor="t"/>
          <a:lstStyle>
            <a:lvl1pPr marL="0" indent="0" algn="l">
              <a:spcBef>
                <a:spcPts val="78"/>
              </a:spcBef>
              <a:buFontTx/>
              <a:buNone/>
              <a:defRPr sz="400"/>
            </a:lvl1pPr>
            <a:lvl2pPr>
              <a:defRPr sz="300"/>
            </a:lvl2pPr>
            <a:lvl3pPr>
              <a:defRPr sz="200"/>
            </a:lvl3pPr>
            <a:lvl4pPr>
              <a:defRPr sz="200"/>
            </a:lvl4pPr>
            <a:lvl5pPr>
              <a:defRPr sz="2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2543757" y="2002546"/>
            <a:ext cx="191982" cy="115031"/>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1097783" y="377905"/>
            <a:ext cx="1454262" cy="1238736"/>
          </a:xfrm>
          <a:prstGeom prst="rect">
            <a:avLst/>
          </a:prstGeom>
          <a:solidFill>
            <a:schemeClr val="bg2"/>
          </a:solidFill>
          <a:ln w="3000" cap="rnd">
            <a:solidFill>
              <a:srgbClr val="C0C0C0"/>
            </a:solidFill>
            <a:round/>
          </a:ln>
          <a:effectLst/>
        </p:spPr>
        <p:txBody>
          <a:bodyPr/>
          <a:lstStyle>
            <a:lvl1pPr marL="0" indent="0">
              <a:buNone/>
              <a:defRPr sz="1000"/>
            </a:lvl1pPr>
          </a:lstStyle>
          <a:p>
            <a:r>
              <a:rPr kumimoji="0" lang="ru-RU" smtClean="0"/>
              <a:t>Вставка рисунка</a:t>
            </a:r>
            <a:endParaRPr kumimoji="0" lang="en-US" dirty="0"/>
          </a:p>
        </p:txBody>
      </p:sp>
      <p:sp>
        <p:nvSpPr>
          <p:cNvPr id="10" name="Полилиния 9"/>
          <p:cNvSpPr>
            <a:spLocks/>
          </p:cNvSpPr>
          <p:nvPr/>
        </p:nvSpPr>
        <p:spPr bwMode="auto">
          <a:xfrm flipV="1">
            <a:off x="-2999" y="1832498"/>
            <a:ext cx="2885724" cy="32809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8789" tIns="14394" rIns="28789" bIns="14394"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1379869" y="1959534"/>
            <a:ext cx="1499856" cy="201054"/>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8789" tIns="14394" rIns="28789" bIns="14394"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2999" y="-2250"/>
            <a:ext cx="2885724" cy="32809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8789" tIns="14394" rIns="28789" bIns="14394"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1379869" y="-2250"/>
            <a:ext cx="1499856" cy="201054"/>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8789" tIns="14394" rIns="28789" bIns="14394"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143987" y="221821"/>
            <a:ext cx="2591753" cy="360099"/>
          </a:xfrm>
          <a:prstGeom prst="rect">
            <a:avLst/>
          </a:prstGeom>
        </p:spPr>
        <p:txBody>
          <a:bodyPr vert="horz" lIns="0" tIns="14394"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143987" y="609766"/>
            <a:ext cx="2591753" cy="1382776"/>
          </a:xfrm>
          <a:prstGeom prst="rect">
            <a:avLst/>
          </a:prstGeom>
        </p:spPr>
        <p:txBody>
          <a:bodyPr vert="horz" lIns="28789" tIns="14394" rIns="28789" bIns="14394">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143987" y="2002546"/>
            <a:ext cx="671936" cy="115031"/>
          </a:xfrm>
          <a:prstGeom prst="rect">
            <a:avLst/>
          </a:prstGeom>
        </p:spPr>
        <p:txBody>
          <a:bodyPr vert="horz" lIns="0" tIns="0" rIns="0" bIns="0" anchor="b"/>
          <a:lstStyle>
            <a:lvl1pPr algn="l" eaLnBrk="1" latinLnBrk="0" hangingPunct="1">
              <a:defRPr kumimoji="0" sz="300">
                <a:solidFill>
                  <a:schemeClr val="tx2">
                    <a:shade val="90000"/>
                  </a:schemeClr>
                </a:solidFill>
              </a:defRPr>
            </a:lvl1pPr>
          </a:lstStyle>
          <a:p>
            <a:fld id="{5B106E36-FD25-4E2D-B0AA-010F637433A0}" type="datetimeFigureOut">
              <a:rPr lang="ru-RU" smtClean="0"/>
              <a:pPr/>
              <a:t>05.11.2014</a:t>
            </a:fld>
            <a:endParaRPr lang="ru-RU"/>
          </a:p>
        </p:txBody>
      </p:sp>
      <p:sp>
        <p:nvSpPr>
          <p:cNvPr id="22" name="Нижний колонтитул 21"/>
          <p:cNvSpPr>
            <a:spLocks noGrp="1"/>
          </p:cNvSpPr>
          <p:nvPr>
            <p:ph type="ftr" sz="quarter" idx="3"/>
          </p:nvPr>
        </p:nvSpPr>
        <p:spPr>
          <a:xfrm>
            <a:off x="839921" y="2002546"/>
            <a:ext cx="1055898" cy="115031"/>
          </a:xfrm>
          <a:prstGeom prst="rect">
            <a:avLst/>
          </a:prstGeom>
        </p:spPr>
        <p:txBody>
          <a:bodyPr vert="horz" lIns="0" tIns="0" rIns="0" bIns="0" anchor="b"/>
          <a:lstStyle>
            <a:lvl1pPr algn="l" eaLnBrk="1" latinLnBrk="0" hangingPunct="1">
              <a:defRPr kumimoji="0" sz="3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2495762" y="2002546"/>
            <a:ext cx="239977" cy="115031"/>
          </a:xfrm>
          <a:prstGeom prst="rect">
            <a:avLst/>
          </a:prstGeom>
        </p:spPr>
        <p:txBody>
          <a:bodyPr vert="horz" lIns="0" tIns="0" rIns="0" bIns="0" anchor="b"/>
          <a:lstStyle>
            <a:lvl1pPr algn="r" eaLnBrk="1" latinLnBrk="0" hangingPunct="1">
              <a:defRPr kumimoji="0" sz="3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5989" y="63769"/>
            <a:ext cx="2891235" cy="204536"/>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1500" b="0" kern="1200">
          <a:ln>
            <a:noFill/>
          </a:ln>
          <a:solidFill>
            <a:schemeClr val="tx2"/>
          </a:solidFill>
          <a:effectLst/>
          <a:latin typeface="+mj-lt"/>
          <a:ea typeface="+mj-ea"/>
          <a:cs typeface="+mj-cs"/>
        </a:defRPr>
      </a:lvl1pPr>
    </p:titleStyle>
    <p:bodyStyle>
      <a:lvl1pPr marL="86366" indent="-86366" algn="l" rtl="0" eaLnBrk="1" latinLnBrk="0" hangingPunct="1">
        <a:spcBef>
          <a:spcPct val="20000"/>
        </a:spcBef>
        <a:buClr>
          <a:schemeClr val="accent3"/>
        </a:buClr>
        <a:buSzPct val="95000"/>
        <a:buFont typeface="Wingdings 2"/>
        <a:buChar char=""/>
        <a:defRPr kumimoji="0" sz="800" kern="1200">
          <a:solidFill>
            <a:schemeClr val="tx1"/>
          </a:solidFill>
          <a:latin typeface="+mn-lt"/>
          <a:ea typeface="+mn-ea"/>
          <a:cs typeface="+mn-cs"/>
        </a:defRPr>
      </a:lvl1pPr>
      <a:lvl2pPr marL="201520" indent="-77729" algn="l" rtl="0" eaLnBrk="1" latinLnBrk="0" hangingPunct="1">
        <a:spcBef>
          <a:spcPct val="20000"/>
        </a:spcBef>
        <a:buClr>
          <a:schemeClr val="accent1"/>
        </a:buClr>
        <a:buSzPct val="85000"/>
        <a:buFont typeface="Wingdings 2"/>
        <a:buChar char=""/>
        <a:defRPr kumimoji="0" sz="700" kern="1200">
          <a:solidFill>
            <a:schemeClr val="tx1"/>
          </a:solidFill>
          <a:latin typeface="+mn-lt"/>
          <a:ea typeface="+mn-ea"/>
          <a:cs typeface="+mn-cs"/>
        </a:defRPr>
      </a:lvl2pPr>
      <a:lvl3pPr marL="287887" indent="-77729" algn="l" rtl="0" eaLnBrk="1" latinLnBrk="0" hangingPunct="1">
        <a:spcBef>
          <a:spcPct val="20000"/>
        </a:spcBef>
        <a:buClr>
          <a:schemeClr val="accent2"/>
        </a:buClr>
        <a:buSzPct val="70000"/>
        <a:buFont typeface="Wingdings 2"/>
        <a:buChar char=""/>
        <a:defRPr kumimoji="0" sz="600" kern="1200">
          <a:solidFill>
            <a:schemeClr val="tx1"/>
          </a:solidFill>
          <a:latin typeface="+mn-lt"/>
          <a:ea typeface="+mn-ea"/>
          <a:cs typeface="+mn-cs"/>
        </a:defRPr>
      </a:lvl3pPr>
      <a:lvl4pPr marL="374253" indent="-66214" algn="l" rtl="0" eaLnBrk="1" latinLnBrk="0" hangingPunct="1">
        <a:spcBef>
          <a:spcPct val="20000"/>
        </a:spcBef>
        <a:buClr>
          <a:schemeClr val="accent3"/>
        </a:buClr>
        <a:buSzPct val="65000"/>
        <a:buFont typeface="Wingdings 2"/>
        <a:buChar char=""/>
        <a:defRPr kumimoji="0" sz="600" kern="1200">
          <a:solidFill>
            <a:schemeClr val="tx1"/>
          </a:solidFill>
          <a:latin typeface="+mn-lt"/>
          <a:ea typeface="+mn-ea"/>
          <a:cs typeface="+mn-cs"/>
        </a:defRPr>
      </a:lvl4pPr>
      <a:lvl5pPr marL="460619" indent="-66214" algn="l" rtl="0" eaLnBrk="1" latinLnBrk="0" hangingPunct="1">
        <a:spcBef>
          <a:spcPct val="20000"/>
        </a:spcBef>
        <a:buClr>
          <a:schemeClr val="accent4"/>
        </a:buClr>
        <a:buSzPct val="65000"/>
        <a:buFont typeface="Wingdings 2"/>
        <a:buChar char=""/>
        <a:defRPr kumimoji="0" sz="600" kern="1200">
          <a:solidFill>
            <a:schemeClr val="tx1"/>
          </a:solidFill>
          <a:latin typeface="+mn-lt"/>
          <a:ea typeface="+mn-ea"/>
          <a:cs typeface="+mn-cs"/>
        </a:defRPr>
      </a:lvl5pPr>
      <a:lvl6pPr marL="546985" indent="-66214" algn="l" rtl="0" eaLnBrk="1" latinLnBrk="0" hangingPunct="1">
        <a:spcBef>
          <a:spcPct val="20000"/>
        </a:spcBef>
        <a:buClr>
          <a:schemeClr val="accent5"/>
        </a:buClr>
        <a:buSzPct val="80000"/>
        <a:buFont typeface="Wingdings 2"/>
        <a:buChar char=""/>
        <a:defRPr kumimoji="0" sz="600" kern="1200">
          <a:solidFill>
            <a:schemeClr val="tx1"/>
          </a:solidFill>
          <a:latin typeface="+mn-lt"/>
          <a:ea typeface="+mn-ea"/>
          <a:cs typeface="+mn-cs"/>
        </a:defRPr>
      </a:lvl6pPr>
      <a:lvl7pPr marL="604563" indent="-57578" algn="l" rtl="0" eaLnBrk="1" latinLnBrk="0" hangingPunct="1">
        <a:spcBef>
          <a:spcPct val="20000"/>
        </a:spcBef>
        <a:buClr>
          <a:schemeClr val="accent6"/>
        </a:buClr>
        <a:buSzPct val="80000"/>
        <a:buFont typeface="Wingdings 2"/>
        <a:buChar char=""/>
        <a:defRPr kumimoji="0" sz="600" kern="1200" baseline="0">
          <a:solidFill>
            <a:schemeClr val="tx1"/>
          </a:solidFill>
          <a:latin typeface="+mn-lt"/>
          <a:ea typeface="+mn-ea"/>
          <a:cs typeface="+mn-cs"/>
        </a:defRPr>
      </a:lvl7pPr>
      <a:lvl8pPr marL="690930" indent="-57578" algn="l" rtl="0" eaLnBrk="1" latinLnBrk="0" hangingPunct="1">
        <a:spcBef>
          <a:spcPct val="20000"/>
        </a:spcBef>
        <a:buClr>
          <a:schemeClr val="tx2"/>
        </a:buClr>
        <a:buChar char="•"/>
        <a:defRPr kumimoji="0" sz="600" kern="1200">
          <a:solidFill>
            <a:schemeClr val="tx1"/>
          </a:solidFill>
          <a:latin typeface="+mn-lt"/>
          <a:ea typeface="+mn-ea"/>
          <a:cs typeface="+mn-cs"/>
        </a:defRPr>
      </a:lvl8pPr>
      <a:lvl9pPr marL="777295" indent="-57578" algn="l" rtl="0" eaLnBrk="1" latinLnBrk="0" hangingPunct="1">
        <a:spcBef>
          <a:spcPct val="20000"/>
        </a:spcBef>
        <a:buClr>
          <a:schemeClr val="tx2"/>
        </a:buClr>
        <a:buFontTx/>
        <a:buChar char="•"/>
        <a:defRPr kumimoji="0" sz="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3943" algn="l" rtl="0" eaLnBrk="1" latinLnBrk="0" hangingPunct="1">
        <a:defRPr kumimoji="0" kern="1200">
          <a:solidFill>
            <a:schemeClr val="tx1"/>
          </a:solidFill>
          <a:latin typeface="+mn-lt"/>
          <a:ea typeface="+mn-ea"/>
          <a:cs typeface="+mn-cs"/>
        </a:defRPr>
      </a:lvl2pPr>
      <a:lvl3pPr marL="287887" algn="l" rtl="0" eaLnBrk="1" latinLnBrk="0" hangingPunct="1">
        <a:defRPr kumimoji="0" kern="1200">
          <a:solidFill>
            <a:schemeClr val="tx1"/>
          </a:solidFill>
          <a:latin typeface="+mn-lt"/>
          <a:ea typeface="+mn-ea"/>
          <a:cs typeface="+mn-cs"/>
        </a:defRPr>
      </a:lvl3pPr>
      <a:lvl4pPr marL="431830" algn="l" rtl="0" eaLnBrk="1" latinLnBrk="0" hangingPunct="1">
        <a:defRPr kumimoji="0" kern="1200">
          <a:solidFill>
            <a:schemeClr val="tx1"/>
          </a:solidFill>
          <a:latin typeface="+mn-lt"/>
          <a:ea typeface="+mn-ea"/>
          <a:cs typeface="+mn-cs"/>
        </a:defRPr>
      </a:lvl4pPr>
      <a:lvl5pPr marL="575774" algn="l" rtl="0" eaLnBrk="1" latinLnBrk="0" hangingPunct="1">
        <a:defRPr kumimoji="0" kern="1200">
          <a:solidFill>
            <a:schemeClr val="tx1"/>
          </a:solidFill>
          <a:latin typeface="+mn-lt"/>
          <a:ea typeface="+mn-ea"/>
          <a:cs typeface="+mn-cs"/>
        </a:defRPr>
      </a:lvl5pPr>
      <a:lvl6pPr marL="719717" algn="l" rtl="0" eaLnBrk="1" latinLnBrk="0" hangingPunct="1">
        <a:defRPr kumimoji="0" kern="1200">
          <a:solidFill>
            <a:schemeClr val="tx1"/>
          </a:solidFill>
          <a:latin typeface="+mn-lt"/>
          <a:ea typeface="+mn-ea"/>
          <a:cs typeface="+mn-cs"/>
        </a:defRPr>
      </a:lvl6pPr>
      <a:lvl7pPr marL="863662" algn="l" rtl="0" eaLnBrk="1" latinLnBrk="0" hangingPunct="1">
        <a:defRPr kumimoji="0" kern="1200">
          <a:solidFill>
            <a:schemeClr val="tx1"/>
          </a:solidFill>
          <a:latin typeface="+mn-lt"/>
          <a:ea typeface="+mn-ea"/>
          <a:cs typeface="+mn-cs"/>
        </a:defRPr>
      </a:lvl7pPr>
      <a:lvl8pPr marL="1007604" algn="l" rtl="0" eaLnBrk="1" latinLnBrk="0" hangingPunct="1">
        <a:defRPr kumimoji="0" kern="1200">
          <a:solidFill>
            <a:schemeClr val="tx1"/>
          </a:solidFill>
          <a:latin typeface="+mn-lt"/>
          <a:ea typeface="+mn-ea"/>
          <a:cs typeface="+mn-cs"/>
        </a:defRPr>
      </a:lvl8pPr>
      <a:lvl9pPr marL="115154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2" name="Заголовок 1"/>
          <p:cNvSpPr>
            <a:spLocks noGrp="1"/>
          </p:cNvSpPr>
          <p:nvPr>
            <p:ph type="ctrTitle"/>
          </p:nvPr>
        </p:nvSpPr>
        <p:spPr>
          <a:xfrm>
            <a:off x="0" y="82117"/>
            <a:ext cx="2879725" cy="576157"/>
          </a:xfrm>
        </p:spPr>
        <p:txBody>
          <a:bodyPr>
            <a:noAutofit/>
          </a:bodyPr>
          <a:lstStyle/>
          <a:p>
            <a:pPr algn="ctr"/>
            <a:r>
              <a:rPr lang="en-US" sz="2100" dirty="0" smtClean="0">
                <a:solidFill>
                  <a:schemeClr val="bg2">
                    <a:lumMod val="20000"/>
                    <a:lumOff val="80000"/>
                  </a:schemeClr>
                </a:solidFill>
              </a:rPr>
              <a:t>Traditions and holidays of </a:t>
            </a:r>
            <a:r>
              <a:rPr lang="ru-RU" sz="2100" dirty="0" smtClean="0">
                <a:solidFill>
                  <a:schemeClr val="bg2">
                    <a:lumMod val="20000"/>
                    <a:lumOff val="80000"/>
                  </a:schemeClr>
                </a:solidFill>
              </a:rPr>
              <a:t>      </a:t>
            </a:r>
            <a:r>
              <a:rPr lang="en-US" sz="2100" dirty="0" smtClean="0">
                <a:solidFill>
                  <a:schemeClr val="bg2">
                    <a:lumMod val="20000"/>
                    <a:lumOff val="80000"/>
                  </a:schemeClr>
                </a:solidFill>
              </a:rPr>
              <a:t>Great Britain</a:t>
            </a:r>
            <a:endParaRPr lang="ru-RU" sz="2100" dirty="0">
              <a:solidFill>
                <a:schemeClr val="bg2">
                  <a:lumMod val="20000"/>
                  <a:lumOff val="80000"/>
                </a:schemeClr>
              </a:solidFill>
            </a:endParaRPr>
          </a:p>
        </p:txBody>
      </p:sp>
      <p:sp>
        <p:nvSpPr>
          <p:cNvPr id="3" name="Подзаголовок 2"/>
          <p:cNvSpPr>
            <a:spLocks noGrp="1"/>
          </p:cNvSpPr>
          <p:nvPr>
            <p:ph type="subTitle" idx="1"/>
          </p:nvPr>
        </p:nvSpPr>
        <p:spPr>
          <a:xfrm>
            <a:off x="419375" y="1919671"/>
            <a:ext cx="2369641" cy="354346"/>
          </a:xfrm>
        </p:spPr>
        <p:txBody>
          <a:bodyPr/>
          <a:lstStyle/>
          <a:p>
            <a:r>
              <a:rPr lang="en-US" b="1" dirty="0" err="1" smtClean="0">
                <a:solidFill>
                  <a:schemeClr val="bg2">
                    <a:lumMod val="20000"/>
                    <a:lumOff val="80000"/>
                  </a:schemeClr>
                </a:solidFill>
                <a:effectLst>
                  <a:outerShdw blurRad="38100" dist="38100" dir="2700000" algn="tl">
                    <a:srgbClr val="000000">
                      <a:alpha val="43137"/>
                    </a:srgbClr>
                  </a:outerShdw>
                </a:effectLst>
              </a:rPr>
              <a:t>Akhmetova</a:t>
            </a:r>
            <a:r>
              <a:rPr lang="en-US" b="1" dirty="0" smtClean="0">
                <a:solidFill>
                  <a:schemeClr val="bg2">
                    <a:lumMod val="20000"/>
                    <a:lumOff val="80000"/>
                  </a:schemeClr>
                </a:solidFill>
                <a:effectLst>
                  <a:outerShdw blurRad="38100" dist="38100" dir="2700000" algn="tl">
                    <a:srgbClr val="000000">
                      <a:alpha val="43137"/>
                    </a:srgbClr>
                  </a:outerShdw>
                </a:effectLst>
              </a:rPr>
              <a:t> </a:t>
            </a:r>
            <a:r>
              <a:rPr lang="en-US" b="1" dirty="0" err="1" smtClean="0">
                <a:solidFill>
                  <a:schemeClr val="bg2">
                    <a:lumMod val="20000"/>
                    <a:lumOff val="80000"/>
                  </a:schemeClr>
                </a:solidFill>
                <a:effectLst>
                  <a:outerShdw blurRad="38100" dist="38100" dir="2700000" algn="tl">
                    <a:srgbClr val="000000">
                      <a:alpha val="43137"/>
                    </a:srgbClr>
                  </a:outerShdw>
                </a:effectLst>
              </a:rPr>
              <a:t>Adilya</a:t>
            </a:r>
            <a:endParaRPr lang="ru-RU" b="1" dirty="0">
              <a:solidFill>
                <a:schemeClr val="bg2">
                  <a:lumMod val="20000"/>
                  <a:lumOff val="80000"/>
                </a:schemeClr>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C:\Users\Рахима\Desktop\bd72c9206f01.jpg"/>
          <p:cNvPicPr>
            <a:picLocks noChangeAspect="1" noChangeArrowheads="1"/>
          </p:cNvPicPr>
          <p:nvPr/>
        </p:nvPicPr>
        <p:blipFill>
          <a:blip r:embed="rId2" cstate="print"/>
          <a:srcRect/>
          <a:stretch>
            <a:fillRect/>
          </a:stretch>
        </p:blipFill>
        <p:spPr bwMode="auto">
          <a:xfrm>
            <a:off x="1" y="0"/>
            <a:ext cx="2887391" cy="2160588"/>
          </a:xfrm>
          <a:prstGeom prst="rect">
            <a:avLst/>
          </a:prstGeom>
          <a:noFill/>
        </p:spPr>
      </p:pic>
      <p:sp>
        <p:nvSpPr>
          <p:cNvPr id="5" name="Прямоугольник 4"/>
          <p:cNvSpPr/>
          <p:nvPr/>
        </p:nvSpPr>
        <p:spPr>
          <a:xfrm>
            <a:off x="1" y="59430"/>
            <a:ext cx="2165542" cy="998565"/>
          </a:xfrm>
          <a:prstGeom prst="rect">
            <a:avLst/>
          </a:prstGeom>
          <a:ln>
            <a:noFill/>
          </a:ln>
        </p:spPr>
        <p:txBody>
          <a:bodyPr wrap="square" lIns="28789" tIns="14394" rIns="28789" bIns="14394">
            <a:spAutoFit/>
          </a:bodyPr>
          <a:lstStyle/>
          <a:p>
            <a:r>
              <a:rPr lang="en-US" sz="900" b="1" i="1" dirty="0" smtClean="0">
                <a:solidFill>
                  <a:schemeClr val="bg1"/>
                </a:solidFill>
                <a:effectLst>
                  <a:outerShdw blurRad="38100" dist="38100" dir="2700000" algn="tl">
                    <a:srgbClr val="000000">
                      <a:alpha val="43137"/>
                    </a:srgbClr>
                  </a:outerShdw>
                </a:effectLst>
              </a:rPr>
              <a:t>So the most popular holiday in Britain is Christmas. Christmas has been celebrated from the earliest days of recorded history, and each era and race has pasted a </a:t>
            </a:r>
            <a:r>
              <a:rPr lang="en-US" sz="900" b="1" i="1" dirty="0" err="1" smtClean="0">
                <a:solidFill>
                  <a:schemeClr val="bg1"/>
                </a:solidFill>
                <a:effectLst>
                  <a:outerShdw blurRad="38100" dist="38100" dir="2700000" algn="tl">
                    <a:srgbClr val="000000">
                      <a:alpha val="43137"/>
                    </a:srgbClr>
                  </a:outerShdw>
                </a:effectLst>
              </a:rPr>
              <a:t>colourful</a:t>
            </a:r>
            <a:r>
              <a:rPr lang="en-US" sz="900" b="1" i="1" dirty="0" smtClean="0">
                <a:solidFill>
                  <a:schemeClr val="bg1"/>
                </a:solidFill>
                <a:effectLst>
                  <a:outerShdw blurRad="38100" dist="38100" dir="2700000" algn="tl">
                    <a:srgbClr val="000000">
                      <a:alpha val="43137"/>
                    </a:srgbClr>
                  </a:outerShdw>
                </a:effectLst>
              </a:rPr>
              <a:t> sheet of new customs and traditions over the old.</a:t>
            </a:r>
            <a:endParaRPr lang="ru-RU" sz="900" b="1" i="1" dirty="0">
              <a:solidFill>
                <a:schemeClr val="bg1"/>
              </a:solidFill>
              <a:effectLst>
                <a:outerShdw blurRad="38100" dist="38100" dir="2700000" algn="tl">
                  <a:srgbClr val="000000">
                    <a:alpha val="43137"/>
                  </a:srgbClr>
                </a:outerShdw>
              </a:effectLst>
            </a:endParaRPr>
          </a:p>
        </p:txBody>
      </p:sp>
      <p:pic>
        <p:nvPicPr>
          <p:cNvPr id="6146" name="Picture 2" descr="C:\Users\Рахима\Desktop\ace6d6df4bae358e6fcc08bcbe3cc2cf_e5e7b06675eb37f4b42eeafb4b92961a.jpg"/>
          <p:cNvPicPr>
            <a:picLocks noChangeAspect="1" noChangeArrowheads="1"/>
          </p:cNvPicPr>
          <p:nvPr/>
        </p:nvPicPr>
        <p:blipFill>
          <a:blip r:embed="rId3" cstate="screen"/>
          <a:srcRect/>
          <a:stretch>
            <a:fillRect/>
          </a:stretch>
        </p:blipFill>
        <p:spPr bwMode="auto">
          <a:xfrm>
            <a:off x="2097511" y="126265"/>
            <a:ext cx="782215" cy="945402"/>
          </a:xfrm>
          <a:prstGeom prst="rect">
            <a:avLst/>
          </a:prstGeom>
          <a:noFill/>
        </p:spPr>
      </p:pic>
      <p:pic>
        <p:nvPicPr>
          <p:cNvPr id="6147" name="Picture 3" descr="C:\Users\Рахима\Desktop\dicembre_1.jpeg"/>
          <p:cNvPicPr>
            <a:picLocks noChangeAspect="1" noChangeArrowheads="1"/>
          </p:cNvPicPr>
          <p:nvPr/>
        </p:nvPicPr>
        <p:blipFill>
          <a:blip r:embed="rId4" cstate="screen"/>
          <a:srcRect/>
          <a:stretch>
            <a:fillRect/>
          </a:stretch>
        </p:blipFill>
        <p:spPr bwMode="auto">
          <a:xfrm>
            <a:off x="1167733" y="1143179"/>
            <a:ext cx="1564749" cy="974895"/>
          </a:xfrm>
          <a:prstGeom prst="rect">
            <a:avLst/>
          </a:prstGeom>
          <a:noFill/>
        </p:spPr>
      </p:pic>
      <p:pic>
        <p:nvPicPr>
          <p:cNvPr id="6148" name="Picture 4" descr="C:\Users\Рахима\Desktop\059.jpeg"/>
          <p:cNvPicPr>
            <a:picLocks noChangeAspect="1" noChangeArrowheads="1"/>
          </p:cNvPicPr>
          <p:nvPr/>
        </p:nvPicPr>
        <p:blipFill>
          <a:blip r:embed="rId5" cstate="screen"/>
          <a:srcRect/>
          <a:stretch>
            <a:fillRect/>
          </a:stretch>
        </p:blipFill>
        <p:spPr bwMode="auto">
          <a:xfrm>
            <a:off x="101890" y="876122"/>
            <a:ext cx="997810" cy="12413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ppt_x"/>
                                          </p:val>
                                        </p:tav>
                                        <p:tav tm="100000">
                                          <p:val>
                                            <p:strVal val="#ppt_x"/>
                                          </p:val>
                                        </p:tav>
                                      </p:tavLst>
                                    </p:anim>
                                    <p:anim calcmode="lin" valueType="num">
                                      <p:cBhvr additive="base">
                                        <p:cTn id="20"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6147"/>
                                        </p:tgtEl>
                                        <p:attrNameLst>
                                          <p:attrName>style.visibility</p:attrName>
                                        </p:attrNameLst>
                                      </p:cBhvr>
                                      <p:to>
                                        <p:strVal val="visible"/>
                                      </p:to>
                                    </p:set>
                                    <p:animEffect transition="in" filter="blinds(horizontal)">
                                      <p:cBhvr>
                                        <p:cTn id="25"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Users\Рахима\Desktop\bd72c9206f01.jpg"/>
          <p:cNvPicPr>
            <a:picLocks noChangeAspect="1" noChangeArrowheads="1"/>
          </p:cNvPicPr>
          <p:nvPr/>
        </p:nvPicPr>
        <p:blipFill>
          <a:blip r:embed="rId2" cstate="print"/>
          <a:srcRect/>
          <a:stretch>
            <a:fillRect/>
          </a:stretch>
        </p:blipFill>
        <p:spPr bwMode="auto">
          <a:xfrm>
            <a:off x="1" y="0"/>
            <a:ext cx="2887391" cy="2160588"/>
          </a:xfrm>
          <a:prstGeom prst="rect">
            <a:avLst/>
          </a:prstGeom>
          <a:noFill/>
        </p:spPr>
      </p:pic>
      <p:sp>
        <p:nvSpPr>
          <p:cNvPr id="3" name="Содержимое 2"/>
          <p:cNvSpPr>
            <a:spLocks noGrp="1"/>
          </p:cNvSpPr>
          <p:nvPr>
            <p:ph idx="1"/>
          </p:nvPr>
        </p:nvSpPr>
        <p:spPr>
          <a:xfrm>
            <a:off x="-79531" y="1026296"/>
            <a:ext cx="1995622" cy="1134292"/>
          </a:xfrm>
        </p:spPr>
        <p:txBody>
          <a:bodyPr>
            <a:normAutofit fontScale="92500" lnSpcReduction="10000"/>
          </a:bodyPr>
          <a:lstStyle/>
          <a:p>
            <a:pPr>
              <a:buNone/>
            </a:pPr>
            <a:r>
              <a:rPr lang="en-US" dirty="0" smtClean="0"/>
              <a:t>    </a:t>
            </a:r>
            <a:r>
              <a:rPr lang="en-US" b="1" i="1" dirty="0" smtClean="0">
                <a:effectLst>
                  <a:outerShdw blurRad="38100" dist="38100" dir="2700000" algn="tl">
                    <a:srgbClr val="000000">
                      <a:alpha val="43137"/>
                    </a:srgbClr>
                  </a:outerShdw>
                </a:effectLst>
              </a:rPr>
              <a:t>A traditional feature of Christmas in Britain is the Christmas tree. Queen Victoria's husband, Prince Albert, brought the German tradition (he was German) to Britain. He and the Queen had a Christmas tree at Windsor Castle in 1841. A few years after, nearly every house in Britain had one. Traditionally people decorate their trees on Christmas Eve - that's December 24th. They take down the decorations twelve days later, on Twelfth Night (January 5th).</a:t>
            </a:r>
            <a:endParaRPr lang="ru-RU" b="1" i="1" dirty="0">
              <a:effectLst>
                <a:outerShdw blurRad="38100" dist="38100" dir="2700000" algn="tl">
                  <a:srgbClr val="000000">
                    <a:alpha val="43137"/>
                  </a:srgbClr>
                </a:outerShdw>
              </a:effectLst>
            </a:endParaRPr>
          </a:p>
        </p:txBody>
      </p:sp>
      <p:pic>
        <p:nvPicPr>
          <p:cNvPr id="7170" name="Picture 2" descr="C:\Users\Рахима\Desktop\Rozhdestvenskaya_elka_i_podarki_na_Rozhdestvo.jpg"/>
          <p:cNvPicPr>
            <a:picLocks noChangeAspect="1" noChangeArrowheads="1"/>
          </p:cNvPicPr>
          <p:nvPr/>
        </p:nvPicPr>
        <p:blipFill>
          <a:blip r:embed="rId3" cstate="screen"/>
          <a:srcRect/>
          <a:stretch>
            <a:fillRect/>
          </a:stretch>
        </p:blipFill>
        <p:spPr bwMode="auto">
          <a:xfrm>
            <a:off x="1485218" y="127489"/>
            <a:ext cx="1329311" cy="874209"/>
          </a:xfrm>
          <a:prstGeom prst="rect">
            <a:avLst/>
          </a:prstGeom>
          <a:noFill/>
        </p:spPr>
      </p:pic>
      <p:pic>
        <p:nvPicPr>
          <p:cNvPr id="7171" name="Picture 3" descr="C:\Users\Рахима\Desktop\8c4e195326d09f0400ecfc8626a51fdfb2d79a139544139.jpg"/>
          <p:cNvPicPr>
            <a:picLocks noChangeAspect="1" noChangeArrowheads="1"/>
          </p:cNvPicPr>
          <p:nvPr/>
        </p:nvPicPr>
        <p:blipFill>
          <a:blip r:embed="rId4" cstate="screen"/>
          <a:srcRect/>
          <a:stretch>
            <a:fillRect/>
          </a:stretch>
        </p:blipFill>
        <p:spPr bwMode="auto">
          <a:xfrm>
            <a:off x="56535" y="59431"/>
            <a:ext cx="1315296" cy="901763"/>
          </a:xfrm>
          <a:prstGeom prst="rect">
            <a:avLst/>
          </a:prstGeom>
          <a:noFill/>
        </p:spPr>
      </p:pic>
      <p:pic>
        <p:nvPicPr>
          <p:cNvPr id="7172" name="Picture 4" descr="C:\Users\Рахима\Desktop\93896941_large_rozhd2.jpg"/>
          <p:cNvPicPr>
            <a:picLocks noChangeAspect="1" noChangeArrowheads="1"/>
          </p:cNvPicPr>
          <p:nvPr/>
        </p:nvPicPr>
        <p:blipFill>
          <a:blip r:embed="rId5" cstate="screen"/>
          <a:srcRect/>
          <a:stretch>
            <a:fillRect/>
          </a:stretch>
        </p:blipFill>
        <p:spPr bwMode="auto">
          <a:xfrm>
            <a:off x="1916092" y="1216409"/>
            <a:ext cx="918279" cy="6756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 calcmode="lin" valueType="num">
                                      <p:cBhvr additive="base">
                                        <p:cTn id="12" dur="500" fill="hold"/>
                                        <p:tgtEl>
                                          <p:spTgt spid="7171"/>
                                        </p:tgtEl>
                                        <p:attrNameLst>
                                          <p:attrName>ppt_x</p:attrName>
                                        </p:attrNameLst>
                                      </p:cBhvr>
                                      <p:tavLst>
                                        <p:tav tm="0">
                                          <p:val>
                                            <p:strVal val="#ppt_x"/>
                                          </p:val>
                                        </p:tav>
                                        <p:tav tm="100000">
                                          <p:val>
                                            <p:strVal val="#ppt_x"/>
                                          </p:val>
                                        </p:tav>
                                      </p:tavLst>
                                    </p:anim>
                                    <p:anim calcmode="lin" valueType="num">
                                      <p:cBhvr additive="base">
                                        <p:cTn id="13"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172"/>
                                        </p:tgtEl>
                                        <p:attrNameLst>
                                          <p:attrName>style.visibility</p:attrName>
                                        </p:attrNameLst>
                                      </p:cBhvr>
                                      <p:to>
                                        <p:strVal val="visible"/>
                                      </p:to>
                                    </p:set>
                                    <p:anim calcmode="lin" valueType="num">
                                      <p:cBhvr additive="base">
                                        <p:cTn id="18" dur="500" fill="hold"/>
                                        <p:tgtEl>
                                          <p:spTgt spid="7172"/>
                                        </p:tgtEl>
                                        <p:attrNameLst>
                                          <p:attrName>ppt_x</p:attrName>
                                        </p:attrNameLst>
                                      </p:cBhvr>
                                      <p:tavLst>
                                        <p:tav tm="0">
                                          <p:val>
                                            <p:strVal val="#ppt_x"/>
                                          </p:val>
                                        </p:tav>
                                        <p:tav tm="100000">
                                          <p:val>
                                            <p:strVal val="#ppt_x"/>
                                          </p:val>
                                        </p:tav>
                                      </p:tavLst>
                                    </p:anim>
                                    <p:anim calcmode="lin" valueType="num">
                                      <p:cBhvr additive="base">
                                        <p:cTn id="19"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170"/>
                                        </p:tgtEl>
                                        <p:attrNameLst>
                                          <p:attrName>style.visibility</p:attrName>
                                        </p:attrNameLst>
                                      </p:cBhvr>
                                      <p:to>
                                        <p:strVal val="visible"/>
                                      </p:to>
                                    </p:set>
                                    <p:anim calcmode="lin" valueType="num">
                                      <p:cBhvr additive="base">
                                        <p:cTn id="24" dur="500" fill="hold"/>
                                        <p:tgtEl>
                                          <p:spTgt spid="7170"/>
                                        </p:tgtEl>
                                        <p:attrNameLst>
                                          <p:attrName>ppt_x</p:attrName>
                                        </p:attrNameLst>
                                      </p:cBhvr>
                                      <p:tavLst>
                                        <p:tav tm="0">
                                          <p:val>
                                            <p:strVal val="#ppt_x"/>
                                          </p:val>
                                        </p:tav>
                                        <p:tav tm="100000">
                                          <p:val>
                                            <p:strVal val="#ppt_x"/>
                                          </p:val>
                                        </p:tav>
                                      </p:tavLst>
                                    </p:anim>
                                    <p:anim calcmode="lin" valueType="num">
                                      <p:cBhvr additive="base">
                                        <p:cTn id="25"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C:\Users\Рахима\Desktop\bd72c9206f01.jpg"/>
          <p:cNvPicPr>
            <a:picLocks noChangeAspect="1" noChangeArrowheads="1"/>
          </p:cNvPicPr>
          <p:nvPr/>
        </p:nvPicPr>
        <p:blipFill>
          <a:blip r:embed="rId2" cstate="print"/>
          <a:srcRect/>
          <a:stretch>
            <a:fillRect/>
          </a:stretch>
        </p:blipFill>
        <p:spPr bwMode="auto">
          <a:xfrm>
            <a:off x="1" y="0"/>
            <a:ext cx="2887391" cy="2160588"/>
          </a:xfrm>
          <a:prstGeom prst="rect">
            <a:avLst/>
          </a:prstGeom>
          <a:noFill/>
        </p:spPr>
      </p:pic>
      <p:sp>
        <p:nvSpPr>
          <p:cNvPr id="3" name="Содержимое 2"/>
          <p:cNvSpPr>
            <a:spLocks noGrp="1"/>
          </p:cNvSpPr>
          <p:nvPr>
            <p:ph idx="1"/>
          </p:nvPr>
        </p:nvSpPr>
        <p:spPr>
          <a:xfrm>
            <a:off x="101890" y="1443268"/>
            <a:ext cx="2633850" cy="833503"/>
          </a:xfrm>
        </p:spPr>
        <p:txBody>
          <a:bodyPr/>
          <a:lstStyle/>
          <a:p>
            <a:pPr>
              <a:buNone/>
            </a:pPr>
            <a:r>
              <a:rPr lang="en-US" b="1" dirty="0" smtClean="0">
                <a:solidFill>
                  <a:schemeClr val="tx2">
                    <a:lumMod val="60000"/>
                    <a:lumOff val="40000"/>
                  </a:schemeClr>
                </a:solidFill>
                <a:effectLst>
                  <a:outerShdw blurRad="38100" dist="38100" dir="2700000" algn="tl">
                    <a:srgbClr val="000000">
                      <a:alpha val="43137"/>
                    </a:srgbClr>
                  </a:outerShdw>
                </a:effectLst>
              </a:rPr>
              <a:t>   </a:t>
            </a:r>
            <a:r>
              <a:rPr lang="en-US" b="1" i="1" dirty="0" smtClean="0">
                <a:effectLst>
                  <a:outerShdw blurRad="38100" dist="38100" dir="2700000" algn="tl">
                    <a:srgbClr val="000000">
                      <a:alpha val="43137"/>
                    </a:srgbClr>
                  </a:outerShdw>
                </a:effectLst>
              </a:rPr>
              <a:t>An older tradition is Christmas mistletoe. People put a piece of this green plant with its white berries over a door. Mistletoe brings good luck, people say. Also, at Christmas British people kiss their friends and family under the mistletoe.</a:t>
            </a:r>
            <a:endParaRPr lang="ru-RU" b="1" i="1" dirty="0">
              <a:effectLst>
                <a:outerShdw blurRad="38100" dist="38100" dir="2700000" algn="tl">
                  <a:srgbClr val="000000">
                    <a:alpha val="43137"/>
                  </a:srgbClr>
                </a:outerShdw>
              </a:effectLst>
            </a:endParaRPr>
          </a:p>
        </p:txBody>
      </p:sp>
      <p:pic>
        <p:nvPicPr>
          <p:cNvPr id="8194" name="Picture 2" descr="C:\Users\Рахима\Desktop\96526268_80965392_Krasivuyy_novogodniy_venok_dlya_vashih_dverey_13.jpg"/>
          <p:cNvPicPr>
            <a:picLocks noChangeAspect="1" noChangeArrowheads="1"/>
          </p:cNvPicPr>
          <p:nvPr/>
        </p:nvPicPr>
        <p:blipFill>
          <a:blip r:embed="rId3" cstate="screen"/>
          <a:srcRect/>
          <a:stretch>
            <a:fillRect/>
          </a:stretch>
        </p:blipFill>
        <p:spPr bwMode="auto">
          <a:xfrm>
            <a:off x="1666639" y="59431"/>
            <a:ext cx="1154091" cy="1383837"/>
          </a:xfrm>
          <a:prstGeom prst="rect">
            <a:avLst/>
          </a:prstGeom>
          <a:noFill/>
        </p:spPr>
      </p:pic>
      <p:pic>
        <p:nvPicPr>
          <p:cNvPr id="8196" name="Picture 4" descr="C:\Users\Рахима\Desktop\17-Mistletoe-wreath.jpg"/>
          <p:cNvPicPr>
            <a:picLocks noChangeAspect="1" noChangeArrowheads="1"/>
          </p:cNvPicPr>
          <p:nvPr/>
        </p:nvPicPr>
        <p:blipFill>
          <a:blip r:embed="rId4" cstate="screen"/>
          <a:srcRect/>
          <a:stretch>
            <a:fillRect/>
          </a:stretch>
        </p:blipFill>
        <p:spPr bwMode="auto">
          <a:xfrm>
            <a:off x="56535" y="127488"/>
            <a:ext cx="1572308" cy="11796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8196"/>
                                        </p:tgtEl>
                                        <p:attrNameLst>
                                          <p:attrName>style.visibility</p:attrName>
                                        </p:attrNameLst>
                                      </p:cBhvr>
                                      <p:to>
                                        <p:strVal val="visible"/>
                                      </p:to>
                                    </p:set>
                                    <p:animEffect transition="in" filter="blinds(horizontal)">
                                      <p:cBhvr>
                                        <p:cTn id="13" dur="500"/>
                                        <p:tgtEl>
                                          <p:spTgt spid="819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194"/>
                                        </p:tgtEl>
                                        <p:attrNameLst>
                                          <p:attrName>style.visibility</p:attrName>
                                        </p:attrNameLst>
                                      </p:cBhvr>
                                      <p:to>
                                        <p:strVal val="visible"/>
                                      </p:to>
                                    </p:set>
                                    <p:anim calcmode="lin" valueType="num">
                                      <p:cBhvr additive="base">
                                        <p:cTn id="18" dur="500" fill="hold"/>
                                        <p:tgtEl>
                                          <p:spTgt spid="8194"/>
                                        </p:tgtEl>
                                        <p:attrNameLst>
                                          <p:attrName>ppt_x</p:attrName>
                                        </p:attrNameLst>
                                      </p:cBhvr>
                                      <p:tavLst>
                                        <p:tav tm="0">
                                          <p:val>
                                            <p:strVal val="#ppt_x"/>
                                          </p:val>
                                        </p:tav>
                                        <p:tav tm="100000">
                                          <p:val>
                                            <p:strVal val="#ppt_x"/>
                                          </p:val>
                                        </p:tav>
                                      </p:tavLst>
                                    </p:anim>
                                    <p:anim calcmode="lin" valueType="num">
                                      <p:cBhvr additive="base">
                                        <p:cTn id="19"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Рахима\Desktop\bd72c9206f01.jpg"/>
          <p:cNvPicPr>
            <a:picLocks noChangeAspect="1" noChangeArrowheads="1"/>
          </p:cNvPicPr>
          <p:nvPr/>
        </p:nvPicPr>
        <p:blipFill>
          <a:blip r:embed="rId2" cstate="print"/>
          <a:srcRect/>
          <a:stretch>
            <a:fillRect/>
          </a:stretch>
        </p:blipFill>
        <p:spPr bwMode="auto">
          <a:xfrm>
            <a:off x="1" y="0"/>
            <a:ext cx="2887391" cy="2160588"/>
          </a:xfrm>
          <a:prstGeom prst="rect">
            <a:avLst/>
          </a:prstGeom>
          <a:noFill/>
        </p:spPr>
      </p:pic>
      <p:sp>
        <p:nvSpPr>
          <p:cNvPr id="3" name="Содержимое 2"/>
          <p:cNvSpPr>
            <a:spLocks noGrp="1"/>
          </p:cNvSpPr>
          <p:nvPr>
            <p:ph idx="1"/>
          </p:nvPr>
        </p:nvSpPr>
        <p:spPr>
          <a:xfrm>
            <a:off x="0" y="1148352"/>
            <a:ext cx="2879725" cy="1012237"/>
          </a:xfrm>
        </p:spPr>
        <p:txBody>
          <a:bodyPr>
            <a:normAutofit fontScale="92500" lnSpcReduction="10000"/>
          </a:bodyPr>
          <a:lstStyle/>
          <a:p>
            <a:pPr>
              <a:buNone/>
            </a:pPr>
            <a:r>
              <a:rPr lang="en-US" dirty="0" smtClean="0"/>
              <a:t>   </a:t>
            </a:r>
            <a:r>
              <a:rPr lang="en-US" b="1" i="1" dirty="0" smtClean="0">
                <a:effectLst>
                  <a:outerShdw blurRad="38100" dist="38100" dir="2700000" algn="tl">
                    <a:srgbClr val="000000">
                      <a:alpha val="43137"/>
                    </a:srgbClr>
                  </a:outerShdw>
                </a:effectLst>
              </a:rPr>
              <a:t>Those who live away try to get back home because Christmas is a family celebration and it is the biggest holiday of the year. As Christmas comes nearer, everyone is buying presents for relatives and friends. At Christmas people try to give their children everything they want. And the children count the weeks, than the days, to Christmas. They are wondering what presents on December 24th. Santa Claus brings their presents in the night. Then they open them</a:t>
            </a:r>
            <a:r>
              <a:rPr lang="tt-RU" b="1" i="1" dirty="0" smtClean="0">
                <a:effectLst>
                  <a:outerShdw blurRad="38100" dist="38100" dir="2700000" algn="tl">
                    <a:srgbClr val="000000">
                      <a:alpha val="43137"/>
                    </a:srgbClr>
                  </a:outerShdw>
                </a:effectLst>
              </a:rPr>
              <a:t> </a:t>
            </a:r>
            <a:r>
              <a:rPr lang="en-US" b="1" i="1" dirty="0" smtClean="0">
                <a:effectLst>
                  <a:outerShdw blurRad="38100" dist="38100" dir="2700000" algn="tl">
                    <a:srgbClr val="000000">
                      <a:alpha val="43137"/>
                    </a:srgbClr>
                  </a:outerShdw>
                </a:effectLst>
              </a:rPr>
              <a:t>in the morning of the 25th..</a:t>
            </a:r>
            <a:endParaRPr lang="ru-RU" b="1" i="1" dirty="0">
              <a:effectLst>
                <a:outerShdw blurRad="38100" dist="38100" dir="2700000" algn="tl">
                  <a:srgbClr val="000000">
                    <a:alpha val="43137"/>
                  </a:srgbClr>
                </a:outerShdw>
              </a:effectLst>
            </a:endParaRPr>
          </a:p>
        </p:txBody>
      </p:sp>
      <p:pic>
        <p:nvPicPr>
          <p:cNvPr id="9219" name="Picture 3" descr="C:\Users\Рахима\Desktop\640.333_104.JPG"/>
          <p:cNvPicPr>
            <a:picLocks noChangeAspect="1" noChangeArrowheads="1"/>
          </p:cNvPicPr>
          <p:nvPr/>
        </p:nvPicPr>
        <p:blipFill>
          <a:blip r:embed="rId3" cstate="screen"/>
          <a:srcRect/>
          <a:stretch>
            <a:fillRect/>
          </a:stretch>
        </p:blipFill>
        <p:spPr bwMode="auto">
          <a:xfrm>
            <a:off x="56535" y="150174"/>
            <a:ext cx="1086704" cy="794006"/>
          </a:xfrm>
          <a:prstGeom prst="rect">
            <a:avLst/>
          </a:prstGeom>
          <a:noFill/>
        </p:spPr>
      </p:pic>
      <p:pic>
        <p:nvPicPr>
          <p:cNvPr id="9221" name="Picture 5" descr="C:\Users\Рахима\Desktop\68422876_1293461357_newyear_22.jpg"/>
          <p:cNvPicPr>
            <a:picLocks noChangeAspect="1" noChangeArrowheads="1"/>
          </p:cNvPicPr>
          <p:nvPr/>
        </p:nvPicPr>
        <p:blipFill>
          <a:blip r:embed="rId4" cstate="screen"/>
          <a:srcRect/>
          <a:stretch>
            <a:fillRect/>
          </a:stretch>
        </p:blipFill>
        <p:spPr bwMode="auto">
          <a:xfrm>
            <a:off x="1203628" y="59431"/>
            <a:ext cx="1619564" cy="10435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221"/>
                                        </p:tgtEl>
                                        <p:attrNameLst>
                                          <p:attrName>style.visibility</p:attrName>
                                        </p:attrNameLst>
                                      </p:cBhvr>
                                      <p:to>
                                        <p:strVal val="visible"/>
                                      </p:to>
                                    </p:set>
                                    <p:anim calcmode="lin" valueType="num">
                                      <p:cBhvr additive="base">
                                        <p:cTn id="12" dur="500" fill="hold"/>
                                        <p:tgtEl>
                                          <p:spTgt spid="9221"/>
                                        </p:tgtEl>
                                        <p:attrNameLst>
                                          <p:attrName>ppt_x</p:attrName>
                                        </p:attrNameLst>
                                      </p:cBhvr>
                                      <p:tavLst>
                                        <p:tav tm="0">
                                          <p:val>
                                            <p:strVal val="#ppt_x"/>
                                          </p:val>
                                        </p:tav>
                                        <p:tav tm="100000">
                                          <p:val>
                                            <p:strVal val="#ppt_x"/>
                                          </p:val>
                                        </p:tav>
                                      </p:tavLst>
                                    </p:anim>
                                    <p:anim calcmode="lin" valueType="num">
                                      <p:cBhvr additive="base">
                                        <p:cTn id="13"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219"/>
                                        </p:tgtEl>
                                        <p:attrNameLst>
                                          <p:attrName>style.visibility</p:attrName>
                                        </p:attrNameLst>
                                      </p:cBhvr>
                                      <p:to>
                                        <p:strVal val="visible"/>
                                      </p:to>
                                    </p:set>
                                    <p:anim calcmode="lin" valueType="num">
                                      <p:cBhvr additive="base">
                                        <p:cTn id="18" dur="500" fill="hold"/>
                                        <p:tgtEl>
                                          <p:spTgt spid="9219"/>
                                        </p:tgtEl>
                                        <p:attrNameLst>
                                          <p:attrName>ppt_x</p:attrName>
                                        </p:attrNameLst>
                                      </p:cBhvr>
                                      <p:tavLst>
                                        <p:tav tm="0">
                                          <p:val>
                                            <p:strVal val="#ppt_x"/>
                                          </p:val>
                                        </p:tav>
                                        <p:tav tm="100000">
                                          <p:val>
                                            <p:strVal val="#ppt_x"/>
                                          </p:val>
                                        </p:tav>
                                      </p:tavLst>
                                    </p:anim>
                                    <p:anim calcmode="lin" valueType="num">
                                      <p:cBhvr additive="base">
                                        <p:cTn id="19"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C:\Users\Рахима\Desktop\ny_279-crop.jpg"/>
          <p:cNvPicPr>
            <a:picLocks noChangeAspect="1" noChangeArrowheads="1"/>
          </p:cNvPicPr>
          <p:nvPr/>
        </p:nvPicPr>
        <p:blipFill>
          <a:blip r:embed="rId2" cstate="print"/>
          <a:srcRect/>
          <a:stretch>
            <a:fillRect/>
          </a:stretch>
        </p:blipFill>
        <p:spPr bwMode="auto">
          <a:xfrm>
            <a:off x="0" y="1"/>
            <a:ext cx="2879725" cy="2159508"/>
          </a:xfrm>
          <a:prstGeom prst="rect">
            <a:avLst/>
          </a:prstGeom>
          <a:noFill/>
        </p:spPr>
      </p:pic>
      <p:sp>
        <p:nvSpPr>
          <p:cNvPr id="3" name="Содержимое 2"/>
          <p:cNvSpPr>
            <a:spLocks noGrp="1"/>
          </p:cNvSpPr>
          <p:nvPr>
            <p:ph idx="1"/>
          </p:nvPr>
        </p:nvSpPr>
        <p:spPr>
          <a:xfrm>
            <a:off x="0" y="0"/>
            <a:ext cx="2879725" cy="354346"/>
          </a:xfrm>
        </p:spPr>
        <p:txBody>
          <a:bodyPr>
            <a:normAutofit/>
          </a:bodyPr>
          <a:lstStyle/>
          <a:p>
            <a:pPr>
              <a:buNone/>
            </a:pPr>
            <a:r>
              <a:rPr lang="en-US" b="1" i="1" dirty="0" smtClean="0">
                <a:solidFill>
                  <a:schemeClr val="tx2">
                    <a:lumMod val="60000"/>
                    <a:lumOff val="40000"/>
                  </a:schemeClr>
                </a:solidFill>
                <a:effectLst>
                  <a:outerShdw blurRad="38100" dist="38100" dir="2700000" algn="tl">
                    <a:srgbClr val="000000">
                      <a:alpha val="43137"/>
                    </a:srgbClr>
                  </a:outerShdw>
                </a:effectLst>
              </a:rPr>
              <a:t>At Christmas everyone decorates their houses with holly, ivy </a:t>
            </a:r>
            <a:r>
              <a:rPr lang="en-US" b="1" i="1" dirty="0" err="1" smtClean="0">
                <a:solidFill>
                  <a:schemeClr val="tx2">
                    <a:lumMod val="60000"/>
                    <a:lumOff val="40000"/>
                  </a:schemeClr>
                </a:solidFill>
                <a:effectLst>
                  <a:outerShdw blurRad="38100" dist="38100" dir="2700000" algn="tl">
                    <a:srgbClr val="000000">
                      <a:alpha val="43137"/>
                    </a:srgbClr>
                  </a:outerShdw>
                </a:effectLst>
              </a:rPr>
              <a:t>colourful</a:t>
            </a:r>
            <a:r>
              <a:rPr lang="en-US" b="1" i="1" dirty="0" smtClean="0">
                <a:solidFill>
                  <a:schemeClr val="tx2">
                    <a:lumMod val="60000"/>
                    <a:lumOff val="40000"/>
                  </a:schemeClr>
                </a:solidFill>
                <a:effectLst>
                  <a:outerShdw blurRad="38100" dist="38100" dir="2700000" algn="tl">
                    <a:srgbClr val="000000">
                      <a:alpha val="43137"/>
                    </a:srgbClr>
                  </a:outerShdw>
                </a:effectLst>
              </a:rPr>
              <a:t> lamps.</a:t>
            </a:r>
            <a:endParaRPr lang="ru-RU" b="1" i="1" dirty="0">
              <a:solidFill>
                <a:schemeClr val="tx2">
                  <a:lumMod val="60000"/>
                  <a:lumOff val="40000"/>
                </a:schemeClr>
              </a:solidFill>
              <a:effectLst>
                <a:outerShdw blurRad="38100" dist="38100" dir="2700000" algn="tl">
                  <a:srgbClr val="000000">
                    <a:alpha val="43137"/>
                  </a:srgbClr>
                </a:outerShdw>
              </a:effectLst>
            </a:endParaRPr>
          </a:p>
        </p:txBody>
      </p:sp>
      <p:pic>
        <p:nvPicPr>
          <p:cNvPr id="10242" name="Picture 2" descr="C:\Users\Рахима\Desktop\ukrashenie-domov-k-rozhdestvu_28029_s__17.jpg"/>
          <p:cNvPicPr>
            <a:picLocks noChangeAspect="1" noChangeArrowheads="1"/>
          </p:cNvPicPr>
          <p:nvPr/>
        </p:nvPicPr>
        <p:blipFill>
          <a:blip r:embed="rId3" cstate="screen"/>
          <a:srcRect/>
          <a:stretch>
            <a:fillRect/>
          </a:stretch>
        </p:blipFill>
        <p:spPr bwMode="auto">
          <a:xfrm>
            <a:off x="1167732" y="467777"/>
            <a:ext cx="884423" cy="680575"/>
          </a:xfrm>
          <a:prstGeom prst="rect">
            <a:avLst/>
          </a:prstGeom>
          <a:noFill/>
        </p:spPr>
      </p:pic>
      <p:pic>
        <p:nvPicPr>
          <p:cNvPr id="10243" name="Picture 3" descr="C:\Users\Рахима\Desktop\f923f1bc7717.jpg"/>
          <p:cNvPicPr>
            <a:picLocks noChangeAspect="1" noChangeArrowheads="1"/>
          </p:cNvPicPr>
          <p:nvPr/>
        </p:nvPicPr>
        <p:blipFill>
          <a:blip r:embed="rId4" cstate="screen"/>
          <a:srcRect/>
          <a:stretch>
            <a:fillRect/>
          </a:stretch>
        </p:blipFill>
        <p:spPr bwMode="auto">
          <a:xfrm>
            <a:off x="19534" y="354348"/>
            <a:ext cx="1104037" cy="839377"/>
          </a:xfrm>
          <a:prstGeom prst="rect">
            <a:avLst/>
          </a:prstGeom>
          <a:noFill/>
        </p:spPr>
      </p:pic>
      <p:pic>
        <p:nvPicPr>
          <p:cNvPr id="10244" name="Picture 4" descr="C:\Users\Рахима\Desktop\1355994496_2.jpg"/>
          <p:cNvPicPr>
            <a:picLocks noChangeAspect="1" noChangeArrowheads="1"/>
          </p:cNvPicPr>
          <p:nvPr/>
        </p:nvPicPr>
        <p:blipFill>
          <a:blip r:embed="rId5" cstate="screen"/>
          <a:srcRect/>
          <a:stretch>
            <a:fillRect/>
          </a:stretch>
        </p:blipFill>
        <p:spPr bwMode="auto">
          <a:xfrm>
            <a:off x="79211" y="1284468"/>
            <a:ext cx="2743981" cy="816690"/>
          </a:xfrm>
          <a:prstGeom prst="rect">
            <a:avLst/>
          </a:prstGeom>
          <a:noFill/>
        </p:spPr>
      </p:pic>
      <p:pic>
        <p:nvPicPr>
          <p:cNvPr id="10245" name="Picture 5" descr="C:\Users\Рахима\Desktop\ff253ca20db1.jpg"/>
          <p:cNvPicPr>
            <a:picLocks noChangeAspect="1" noChangeArrowheads="1"/>
          </p:cNvPicPr>
          <p:nvPr/>
        </p:nvPicPr>
        <p:blipFill>
          <a:blip r:embed="rId6" cstate="screen"/>
          <a:srcRect/>
          <a:stretch>
            <a:fillRect/>
          </a:stretch>
        </p:blipFill>
        <p:spPr bwMode="auto">
          <a:xfrm>
            <a:off x="2120189" y="195546"/>
            <a:ext cx="714183" cy="10435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 calcmode="lin" valueType="num">
                                      <p:cBhvr additive="base">
                                        <p:cTn id="12" dur="500" fill="hold"/>
                                        <p:tgtEl>
                                          <p:spTgt spid="10242"/>
                                        </p:tgtEl>
                                        <p:attrNameLst>
                                          <p:attrName>ppt_x</p:attrName>
                                        </p:attrNameLst>
                                      </p:cBhvr>
                                      <p:tavLst>
                                        <p:tav tm="0">
                                          <p:val>
                                            <p:strVal val="#ppt_x"/>
                                          </p:val>
                                        </p:tav>
                                        <p:tav tm="100000">
                                          <p:val>
                                            <p:strVal val="#ppt_x"/>
                                          </p:val>
                                        </p:tav>
                                      </p:tavLst>
                                    </p:anim>
                                    <p:anim calcmode="lin" valueType="num">
                                      <p:cBhvr additive="base">
                                        <p:cTn id="13"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243"/>
                                        </p:tgtEl>
                                        <p:attrNameLst>
                                          <p:attrName>style.visibility</p:attrName>
                                        </p:attrNameLst>
                                      </p:cBhvr>
                                      <p:to>
                                        <p:strVal val="visible"/>
                                      </p:to>
                                    </p:set>
                                    <p:anim calcmode="lin" valueType="num">
                                      <p:cBhvr additive="base">
                                        <p:cTn id="18" dur="500" fill="hold"/>
                                        <p:tgtEl>
                                          <p:spTgt spid="10243"/>
                                        </p:tgtEl>
                                        <p:attrNameLst>
                                          <p:attrName>ppt_x</p:attrName>
                                        </p:attrNameLst>
                                      </p:cBhvr>
                                      <p:tavLst>
                                        <p:tav tm="0">
                                          <p:val>
                                            <p:strVal val="#ppt_x"/>
                                          </p:val>
                                        </p:tav>
                                        <p:tav tm="100000">
                                          <p:val>
                                            <p:strVal val="#ppt_x"/>
                                          </p:val>
                                        </p:tav>
                                      </p:tavLst>
                                    </p:anim>
                                    <p:anim calcmode="lin" valueType="num">
                                      <p:cBhvr additive="base">
                                        <p:cTn id="19" dur="500" fill="hold"/>
                                        <p:tgtEl>
                                          <p:spTgt spid="1024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0245"/>
                                        </p:tgtEl>
                                        <p:attrNameLst>
                                          <p:attrName>style.visibility</p:attrName>
                                        </p:attrNameLst>
                                      </p:cBhvr>
                                      <p:to>
                                        <p:strVal val="visible"/>
                                      </p:to>
                                    </p:set>
                                    <p:anim calcmode="lin" valueType="num">
                                      <p:cBhvr additive="base">
                                        <p:cTn id="24" dur="500" fill="hold"/>
                                        <p:tgtEl>
                                          <p:spTgt spid="10245"/>
                                        </p:tgtEl>
                                        <p:attrNameLst>
                                          <p:attrName>ppt_x</p:attrName>
                                        </p:attrNameLst>
                                      </p:cBhvr>
                                      <p:tavLst>
                                        <p:tav tm="0">
                                          <p:val>
                                            <p:strVal val="#ppt_x"/>
                                          </p:val>
                                        </p:tav>
                                        <p:tav tm="100000">
                                          <p:val>
                                            <p:strVal val="#ppt_x"/>
                                          </p:val>
                                        </p:tav>
                                      </p:tavLst>
                                    </p:anim>
                                    <p:anim calcmode="lin" valueType="num">
                                      <p:cBhvr additive="base">
                                        <p:cTn id="25" dur="500" fill="hold"/>
                                        <p:tgtEl>
                                          <p:spTgt spid="1024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0244"/>
                                        </p:tgtEl>
                                        <p:attrNameLst>
                                          <p:attrName>style.visibility</p:attrName>
                                        </p:attrNameLst>
                                      </p:cBhvr>
                                      <p:to>
                                        <p:strVal val="visible"/>
                                      </p:to>
                                    </p:set>
                                    <p:animEffect transition="in" filter="blinds(horizontal)">
                                      <p:cBhvr>
                                        <p:cTn id="30"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Рахима\Desktop\ny_279-crop.jpg"/>
          <p:cNvPicPr>
            <a:picLocks noChangeAspect="1" noChangeArrowheads="1"/>
          </p:cNvPicPr>
          <p:nvPr/>
        </p:nvPicPr>
        <p:blipFill>
          <a:blip r:embed="rId2" cstate="print"/>
          <a:srcRect/>
          <a:stretch>
            <a:fillRect/>
          </a:stretch>
        </p:blipFill>
        <p:spPr bwMode="auto">
          <a:xfrm>
            <a:off x="0" y="1"/>
            <a:ext cx="2879725" cy="2159508"/>
          </a:xfrm>
          <a:prstGeom prst="rect">
            <a:avLst/>
          </a:prstGeom>
          <a:noFill/>
        </p:spPr>
      </p:pic>
      <p:sp>
        <p:nvSpPr>
          <p:cNvPr id="3" name="Содержимое 2"/>
          <p:cNvSpPr>
            <a:spLocks noGrp="1"/>
          </p:cNvSpPr>
          <p:nvPr>
            <p:ph idx="1"/>
          </p:nvPr>
        </p:nvSpPr>
        <p:spPr>
          <a:xfrm>
            <a:off x="1" y="59431"/>
            <a:ext cx="1575928" cy="2160588"/>
          </a:xfrm>
        </p:spPr>
        <p:txBody>
          <a:bodyPr>
            <a:normAutofit fontScale="85000" lnSpcReduction="10000"/>
          </a:bodyPr>
          <a:lstStyle/>
          <a:p>
            <a:pPr>
              <a:buNone/>
            </a:pPr>
            <a:r>
              <a:rPr lang="en-US" dirty="0" smtClean="0"/>
              <a:t>    </a:t>
            </a:r>
            <a:r>
              <a:rPr lang="en-US" b="1" i="1" dirty="0" smtClean="0">
                <a:solidFill>
                  <a:schemeClr val="tx2">
                    <a:lumMod val="60000"/>
                    <a:lumOff val="40000"/>
                  </a:schemeClr>
                </a:solidFill>
                <a:effectLst>
                  <a:outerShdw blurRad="38100" dist="38100" dir="2700000" algn="tl">
                    <a:srgbClr val="000000">
                      <a:alpha val="43137"/>
                    </a:srgbClr>
                  </a:outerShdw>
                </a:effectLst>
              </a:rPr>
              <a:t>A twentieth-century British Christmas dinner is roast turkey with carrots, potatoes, peas, Brussels sprouts and gravy. There are sausages and bacon, too. Then, after the turkey, there's Christmas pudding. Some people make this pudding months before Christmas. A lot of families have their own Christmas pudding recipes. Some, for example, use a lot of brandy. Others put in a lot of fruit or add a silver coin for good luck. Real Christmas puddings always have a piece of holly on the top. Holly bushes and trees have red berries at Christmas time, and so people use holly to decorate their houses for Christmas. The holly on the pudding is part of the decoration</a:t>
            </a:r>
            <a:r>
              <a:rPr lang="en-US" b="1" i="1" dirty="0" smtClean="0">
                <a:solidFill>
                  <a:schemeClr val="bg1"/>
                </a:solidFill>
                <a:effectLst>
                  <a:outerShdw blurRad="38100" dist="38100" dir="2700000" algn="tl">
                    <a:srgbClr val="000000">
                      <a:alpha val="43137"/>
                    </a:srgbClr>
                  </a:outerShdw>
                </a:effectLst>
              </a:rPr>
              <a:t>.</a:t>
            </a:r>
            <a:endParaRPr lang="ru-RU" b="1" i="1" dirty="0">
              <a:solidFill>
                <a:schemeClr val="bg1"/>
              </a:solidFill>
              <a:effectLst>
                <a:outerShdw blurRad="38100" dist="38100" dir="2700000" algn="tl">
                  <a:srgbClr val="000000">
                    <a:alpha val="43137"/>
                  </a:srgbClr>
                </a:outerShdw>
              </a:effectLst>
            </a:endParaRPr>
          </a:p>
        </p:txBody>
      </p:sp>
      <p:pic>
        <p:nvPicPr>
          <p:cNvPr id="11266" name="Picture 2" descr="C:\Users\Рахима\Desktop\deee420b2a20.jpg"/>
          <p:cNvPicPr>
            <a:picLocks noChangeAspect="1" noChangeArrowheads="1"/>
          </p:cNvPicPr>
          <p:nvPr/>
        </p:nvPicPr>
        <p:blipFill>
          <a:blip r:embed="rId3" cstate="screen"/>
          <a:srcRect/>
          <a:stretch>
            <a:fillRect/>
          </a:stretch>
        </p:blipFill>
        <p:spPr bwMode="auto">
          <a:xfrm>
            <a:off x="1575928" y="104803"/>
            <a:ext cx="1224586" cy="748633"/>
          </a:xfrm>
          <a:prstGeom prst="rect">
            <a:avLst/>
          </a:prstGeom>
          <a:noFill/>
        </p:spPr>
      </p:pic>
      <p:pic>
        <p:nvPicPr>
          <p:cNvPr id="11268" name="Picture 4" descr="C:\Users\Рахима\Desktop\-FJX-839cLU.jpg"/>
          <p:cNvPicPr>
            <a:picLocks noChangeAspect="1" noChangeArrowheads="1"/>
          </p:cNvPicPr>
          <p:nvPr/>
        </p:nvPicPr>
        <p:blipFill>
          <a:blip r:embed="rId4" cstate="screen"/>
          <a:srcRect/>
          <a:stretch>
            <a:fillRect/>
          </a:stretch>
        </p:blipFill>
        <p:spPr bwMode="auto">
          <a:xfrm>
            <a:off x="1598605" y="1125667"/>
            <a:ext cx="1224586" cy="78363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266"/>
                                        </p:tgtEl>
                                        <p:attrNameLst>
                                          <p:attrName>style.visibility</p:attrName>
                                        </p:attrNameLst>
                                      </p:cBhvr>
                                      <p:to>
                                        <p:strVal val="visible"/>
                                      </p:to>
                                    </p:set>
                                    <p:anim calcmode="lin" valueType="num">
                                      <p:cBhvr additive="base">
                                        <p:cTn id="12" dur="500" fill="hold"/>
                                        <p:tgtEl>
                                          <p:spTgt spid="11266"/>
                                        </p:tgtEl>
                                        <p:attrNameLst>
                                          <p:attrName>ppt_x</p:attrName>
                                        </p:attrNameLst>
                                      </p:cBhvr>
                                      <p:tavLst>
                                        <p:tav tm="0">
                                          <p:val>
                                            <p:strVal val="#ppt_x"/>
                                          </p:val>
                                        </p:tav>
                                        <p:tav tm="100000">
                                          <p:val>
                                            <p:strVal val="#ppt_x"/>
                                          </p:val>
                                        </p:tav>
                                      </p:tavLst>
                                    </p:anim>
                                    <p:anim calcmode="lin" valueType="num">
                                      <p:cBhvr additive="base">
                                        <p:cTn id="13"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268"/>
                                        </p:tgtEl>
                                        <p:attrNameLst>
                                          <p:attrName>style.visibility</p:attrName>
                                        </p:attrNameLst>
                                      </p:cBhvr>
                                      <p:to>
                                        <p:strVal val="visible"/>
                                      </p:to>
                                    </p:set>
                                    <p:anim calcmode="lin" valueType="num">
                                      <p:cBhvr additive="base">
                                        <p:cTn id="18" dur="500" fill="hold"/>
                                        <p:tgtEl>
                                          <p:spTgt spid="11268"/>
                                        </p:tgtEl>
                                        <p:attrNameLst>
                                          <p:attrName>ppt_x</p:attrName>
                                        </p:attrNameLst>
                                      </p:cBhvr>
                                      <p:tavLst>
                                        <p:tav tm="0">
                                          <p:val>
                                            <p:strVal val="#ppt_x"/>
                                          </p:val>
                                        </p:tav>
                                        <p:tav tm="100000">
                                          <p:val>
                                            <p:strVal val="#ppt_x"/>
                                          </p:val>
                                        </p:tav>
                                      </p:tavLst>
                                    </p:anim>
                                    <p:anim calcmode="lin" valueType="num">
                                      <p:cBhvr additive="base">
                                        <p:cTn id="19"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Рахима\Desktop\ny_279-crop.jpg"/>
          <p:cNvPicPr>
            <a:picLocks noChangeAspect="1" noChangeArrowheads="1"/>
          </p:cNvPicPr>
          <p:nvPr/>
        </p:nvPicPr>
        <p:blipFill>
          <a:blip r:embed="rId2" cstate="print"/>
          <a:srcRect/>
          <a:stretch>
            <a:fillRect/>
          </a:stretch>
        </p:blipFill>
        <p:spPr bwMode="auto">
          <a:xfrm>
            <a:off x="0" y="1"/>
            <a:ext cx="2879725" cy="2159508"/>
          </a:xfrm>
          <a:prstGeom prst="rect">
            <a:avLst/>
          </a:prstGeom>
          <a:noFill/>
        </p:spPr>
      </p:pic>
      <p:sp>
        <p:nvSpPr>
          <p:cNvPr id="3" name="Содержимое 2"/>
          <p:cNvSpPr>
            <a:spLocks noGrp="1"/>
          </p:cNvSpPr>
          <p:nvPr>
            <p:ph idx="1"/>
          </p:nvPr>
        </p:nvSpPr>
        <p:spPr>
          <a:xfrm>
            <a:off x="56535" y="59431"/>
            <a:ext cx="1678136" cy="2041727"/>
          </a:xfrm>
        </p:spPr>
        <p:txBody>
          <a:bodyPr/>
          <a:lstStyle/>
          <a:p>
            <a:pPr>
              <a:buNone/>
            </a:pPr>
            <a:r>
              <a:rPr lang="en-US" b="1" i="1" dirty="0" smtClean="0">
                <a:solidFill>
                  <a:schemeClr val="tx2">
                    <a:lumMod val="60000"/>
                    <a:lumOff val="40000"/>
                  </a:schemeClr>
                </a:solidFill>
                <a:effectLst>
                  <a:outerShdw blurRad="38100" dist="38100" dir="2700000" algn="tl">
                    <a:srgbClr val="000000">
                      <a:alpha val="43137"/>
                    </a:srgbClr>
                  </a:outerShdw>
                </a:effectLst>
              </a:rPr>
              <a:t>    December 26th is Boxing Day. Traditionally boys from the shops in each town asked for money at Christmas. They went from house to house on December 26th and took boxes made of wood with them. At each house people gave them money. This was a Christmas present. So the name of December 26th doesn't come from the sport of boxing - it comes from the boys' wooden boxes. Now, Boxing Day is an extra holiday after Christmas Day.</a:t>
            </a:r>
            <a:endParaRPr lang="ru-RU" b="1" i="1" dirty="0">
              <a:solidFill>
                <a:schemeClr val="tx2">
                  <a:lumMod val="60000"/>
                  <a:lumOff val="40000"/>
                </a:schemeClr>
              </a:solidFill>
              <a:effectLst>
                <a:outerShdw blurRad="38100" dist="38100" dir="2700000" algn="tl">
                  <a:srgbClr val="000000">
                    <a:alpha val="43137"/>
                  </a:srgbClr>
                </a:outerShdw>
              </a:effectLst>
            </a:endParaRPr>
          </a:p>
        </p:txBody>
      </p:sp>
      <p:pic>
        <p:nvPicPr>
          <p:cNvPr id="12290" name="Picture 2" descr="C:\Users\Рахима\Desktop\boxing-day.jpg"/>
          <p:cNvPicPr>
            <a:picLocks noChangeAspect="1" noChangeArrowheads="1"/>
          </p:cNvPicPr>
          <p:nvPr/>
        </p:nvPicPr>
        <p:blipFill>
          <a:blip r:embed="rId3" cstate="screen"/>
          <a:srcRect/>
          <a:stretch>
            <a:fillRect/>
          </a:stretch>
        </p:blipFill>
        <p:spPr bwMode="auto">
          <a:xfrm>
            <a:off x="1711993" y="308975"/>
            <a:ext cx="1112558" cy="13723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ppt_x"/>
                                          </p:val>
                                        </p:tav>
                                        <p:tav tm="100000">
                                          <p:val>
                                            <p:strVal val="#ppt_x"/>
                                          </p:val>
                                        </p:tav>
                                      </p:tavLst>
                                    </p:anim>
                                    <p:anim calcmode="lin" valueType="num">
                                      <p:cBhvr additive="base">
                                        <p:cTn id="8"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screen"/>
          <a:srcRect/>
          <a:stretch>
            <a:fillRect/>
          </a:stretch>
        </p:blipFill>
        <p:spPr bwMode="auto">
          <a:xfrm>
            <a:off x="0" y="0"/>
            <a:ext cx="2879725" cy="2160588"/>
          </a:xfrm>
          <a:prstGeom prst="rect">
            <a:avLst/>
          </a:prstGeom>
          <a:noFill/>
          <a:ln w="9525">
            <a:noFill/>
            <a:miter lim="800000"/>
            <a:headEnd/>
            <a:tailEnd/>
          </a:ln>
        </p:spPr>
      </p:pic>
      <p:sp>
        <p:nvSpPr>
          <p:cNvPr id="3" name="Содержимое 2"/>
          <p:cNvSpPr>
            <a:spLocks noGrp="1"/>
          </p:cNvSpPr>
          <p:nvPr>
            <p:ph idx="1"/>
          </p:nvPr>
        </p:nvSpPr>
        <p:spPr>
          <a:xfrm>
            <a:off x="79213" y="59431"/>
            <a:ext cx="2721302" cy="2101158"/>
          </a:xfrm>
        </p:spPr>
        <p:txBody>
          <a:bodyPr/>
          <a:lstStyle/>
          <a:p>
            <a:pPr>
              <a:buNone/>
            </a:pPr>
            <a:r>
              <a:rPr lang="en-US" dirty="0" smtClean="0"/>
              <a:t>   </a:t>
            </a:r>
            <a:r>
              <a:rPr lang="en-US" b="1" i="1" dirty="0" smtClean="0">
                <a:effectLst>
                  <a:outerShdw blurRad="38100" dist="38100" dir="2700000" algn="tl">
                    <a:srgbClr val="000000">
                      <a:alpha val="43137"/>
                    </a:srgbClr>
                  </a:outerShdw>
                </a:effectLst>
              </a:rPr>
              <a:t>On February 14th it's Saint Valentine's Day in Britain. It is not a national holiday. Banks and offices do not close, but it is a happy little festival in </a:t>
            </a:r>
            <a:r>
              <a:rPr lang="en-US" b="1" i="1" dirty="0" err="1" smtClean="0">
                <a:effectLst>
                  <a:outerShdw blurRad="38100" dist="38100" dir="2700000" algn="tl">
                    <a:srgbClr val="000000">
                      <a:alpha val="43137"/>
                    </a:srgbClr>
                  </a:outerShdw>
                </a:effectLst>
              </a:rPr>
              <a:t>honour</a:t>
            </a:r>
            <a:r>
              <a:rPr lang="en-US" b="1" i="1" dirty="0" smtClean="0">
                <a:effectLst>
                  <a:outerShdw blurRad="38100" dist="38100" dir="2700000" algn="tl">
                    <a:srgbClr val="000000">
                      <a:alpha val="43137"/>
                    </a:srgbClr>
                  </a:outerShdw>
                </a:effectLst>
              </a:rPr>
              <a:t> of St. Valentine. On this day, people send Valentine cards to their husbands, wives, girlfriends and boyfriends. You can also send a card to a person you do not know. But traditionally you must never write your name on it. Some British newspapers have got a page for Valentine's Day messages on February 14th.</a:t>
            </a:r>
          </a:p>
          <a:p>
            <a:pPr>
              <a:buNone/>
            </a:pPr>
            <a:endParaRPr lang="en-US" b="1" i="1" dirty="0" smtClean="0">
              <a:effectLst>
                <a:outerShdw blurRad="38100" dist="38100" dir="2700000" algn="tl">
                  <a:srgbClr val="000000">
                    <a:alpha val="43137"/>
                  </a:srgbClr>
                </a:outerShdw>
              </a:effectLst>
            </a:endParaRPr>
          </a:p>
          <a:p>
            <a:pPr>
              <a:buNone/>
            </a:pPr>
            <a:r>
              <a:rPr lang="en-US" b="1" i="1" dirty="0" smtClean="0">
                <a:effectLst>
                  <a:outerShdw blurRad="38100" dist="38100" dir="2700000" algn="tl">
                    <a:srgbClr val="000000">
                      <a:alpha val="43137"/>
                    </a:srgbClr>
                  </a:outerShdw>
                </a:effectLst>
              </a:rPr>
              <a:t>   This lovely day is widely </a:t>
            </a:r>
          </a:p>
          <a:p>
            <a:pPr>
              <a:buNone/>
            </a:pPr>
            <a:r>
              <a:rPr lang="en-US" b="1" i="1" dirty="0" smtClean="0">
                <a:effectLst>
                  <a:outerShdw blurRad="38100" dist="38100" dir="2700000" algn="tl">
                    <a:srgbClr val="000000">
                      <a:alpha val="43137"/>
                    </a:srgbClr>
                  </a:outerShdw>
                </a:effectLst>
              </a:rPr>
              <a:t>   celebrated among people</a:t>
            </a:r>
          </a:p>
          <a:p>
            <a:pPr>
              <a:buNone/>
            </a:pPr>
            <a:r>
              <a:rPr lang="en-US" b="1" i="1" dirty="0" smtClean="0">
                <a:effectLst>
                  <a:outerShdw blurRad="38100" dist="38100" dir="2700000" algn="tl">
                    <a:srgbClr val="000000">
                      <a:alpha val="43137"/>
                    </a:srgbClr>
                  </a:outerShdw>
                </a:effectLst>
              </a:rPr>
              <a:t>   of all ages by the </a:t>
            </a:r>
          </a:p>
          <a:p>
            <a:pPr>
              <a:buNone/>
            </a:pPr>
            <a:r>
              <a:rPr lang="en-US" b="1" i="1" dirty="0" smtClean="0">
                <a:effectLst>
                  <a:outerShdw blurRad="38100" dist="38100" dir="2700000" algn="tl">
                    <a:srgbClr val="000000">
                      <a:alpha val="43137"/>
                    </a:srgbClr>
                  </a:outerShdw>
                </a:effectLst>
              </a:rPr>
              <a:t>   exchanging of “valentines”.</a:t>
            </a:r>
            <a:endParaRPr lang="ru-RU" b="1" i="1" dirty="0">
              <a:effectLst>
                <a:outerShdw blurRad="38100" dist="38100" dir="2700000" algn="tl">
                  <a:srgbClr val="000000">
                    <a:alpha val="43137"/>
                  </a:srgbClr>
                </a:outerShdw>
              </a:effectLst>
            </a:endParaRPr>
          </a:p>
        </p:txBody>
      </p:sp>
      <p:pic>
        <p:nvPicPr>
          <p:cNvPr id="6147" name="Picture 3" descr="C:\Users\Рахима\Desktop\20131402142744.jpg"/>
          <p:cNvPicPr>
            <a:picLocks noChangeAspect="1" noChangeArrowheads="1"/>
          </p:cNvPicPr>
          <p:nvPr/>
        </p:nvPicPr>
        <p:blipFill>
          <a:blip r:embed="rId3" cstate="screen"/>
          <a:srcRect/>
          <a:stretch>
            <a:fillRect/>
          </a:stretch>
        </p:blipFill>
        <p:spPr bwMode="auto">
          <a:xfrm>
            <a:off x="1507895" y="1239096"/>
            <a:ext cx="1313274" cy="8210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linds(horizontal)">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blinds(horizontal)">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Рахима\Desktop\3262043_57330927_4.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0" y="1"/>
            <a:ext cx="2879725" cy="1014988"/>
          </a:xfrm>
        </p:spPr>
        <p:txBody>
          <a:bodyPr>
            <a:normAutofit/>
          </a:bodyPr>
          <a:lstStyle/>
          <a:p>
            <a:pPr>
              <a:buNone/>
            </a:pPr>
            <a:r>
              <a:rPr lang="en-US" dirty="0" smtClean="0"/>
              <a:t>   </a:t>
            </a:r>
            <a:r>
              <a:rPr lang="en-US" b="1" i="1" dirty="0" smtClean="0">
                <a:solidFill>
                  <a:schemeClr val="bg1"/>
                </a:solidFill>
                <a:effectLst>
                  <a:outerShdw blurRad="38100" dist="38100" dir="2700000" algn="tl">
                    <a:srgbClr val="000000">
                      <a:alpha val="43137"/>
                    </a:srgbClr>
                  </a:outerShdw>
                </a:effectLst>
              </a:rPr>
              <a:t>Many modern Easter symbols come from pagan time. The egg, for instance, was a fertility symbol long before the Christian era. The ancient Persians, Greeks and Chinese exchanged eggs at their </a:t>
            </a:r>
            <a:r>
              <a:rPr lang="en-US" b="1" i="1" dirty="0" err="1" smtClean="0">
                <a:solidFill>
                  <a:schemeClr val="bg1"/>
                </a:solidFill>
                <a:effectLst>
                  <a:outerShdw blurRad="38100" dist="38100" dir="2700000" algn="tl">
                    <a:srgbClr val="000000">
                      <a:alpha val="43137"/>
                    </a:srgbClr>
                  </a:outerShdw>
                </a:effectLst>
              </a:rPr>
              <a:t>sping</a:t>
            </a:r>
            <a:r>
              <a:rPr lang="en-US" b="1" i="1" dirty="0" smtClean="0">
                <a:solidFill>
                  <a:schemeClr val="bg1"/>
                </a:solidFill>
                <a:effectLst>
                  <a:outerShdw blurRad="38100" dist="38100" dir="2700000" algn="tl">
                    <a:srgbClr val="000000">
                      <a:alpha val="43137"/>
                    </a:srgbClr>
                  </a:outerShdw>
                </a:effectLst>
              </a:rPr>
              <a:t> festivals. In Christian times the egg took on a new meaning symbolizing the tomb from which Christ rose. The ancient custom of dyeing eggs at Easter time is still very popular.</a:t>
            </a:r>
            <a:endParaRPr lang="ru-RU" b="1" i="1" dirty="0">
              <a:solidFill>
                <a:schemeClr val="bg1"/>
              </a:solidFill>
              <a:effectLst>
                <a:outerShdw blurRad="38100" dist="38100" dir="2700000" algn="tl">
                  <a:srgbClr val="000000">
                    <a:alpha val="43137"/>
                  </a:srgbClr>
                </a:outerShdw>
              </a:effectLst>
            </a:endParaRPr>
          </a:p>
        </p:txBody>
      </p:sp>
      <p:pic>
        <p:nvPicPr>
          <p:cNvPr id="13314" name="Picture 2" descr="C:\Users\Рахима\Desktop\8-aprelya-pasha.jpg"/>
          <p:cNvPicPr>
            <a:picLocks noChangeAspect="1" noChangeArrowheads="1"/>
          </p:cNvPicPr>
          <p:nvPr/>
        </p:nvPicPr>
        <p:blipFill>
          <a:blip r:embed="rId3" cstate="screen"/>
          <a:srcRect/>
          <a:stretch>
            <a:fillRect/>
          </a:stretch>
        </p:blipFill>
        <p:spPr bwMode="auto">
          <a:xfrm>
            <a:off x="79211" y="1148353"/>
            <a:ext cx="1224586" cy="711089"/>
          </a:xfrm>
          <a:prstGeom prst="rect">
            <a:avLst/>
          </a:prstGeom>
          <a:noFill/>
        </p:spPr>
      </p:pic>
      <p:pic>
        <p:nvPicPr>
          <p:cNvPr id="13315" name="Picture 3" descr="C:\Users\Рахима\Desktop\x_f1595f29.jpg"/>
          <p:cNvPicPr>
            <a:picLocks noChangeAspect="1" noChangeArrowheads="1"/>
          </p:cNvPicPr>
          <p:nvPr/>
        </p:nvPicPr>
        <p:blipFill>
          <a:blip r:embed="rId4" cstate="screen"/>
          <a:srcRect/>
          <a:stretch>
            <a:fillRect/>
          </a:stretch>
        </p:blipFill>
        <p:spPr bwMode="auto">
          <a:xfrm>
            <a:off x="1371831" y="1080296"/>
            <a:ext cx="1428683" cy="9893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Effect transition="in" filter="blinds(horizontal)">
                                      <p:cBhvr>
                                        <p:cTn id="13" dur="500"/>
                                        <p:tgtEl>
                                          <p:spTgt spid="1331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3315"/>
                                        </p:tgtEl>
                                        <p:attrNameLst>
                                          <p:attrName>style.visibility</p:attrName>
                                        </p:attrNameLst>
                                      </p:cBhvr>
                                      <p:to>
                                        <p:strVal val="visible"/>
                                      </p:to>
                                    </p:set>
                                    <p:animEffect transition="in" filter="blinds(horizontal)">
                                      <p:cBhvr>
                                        <p:cTn id="18"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C:\Users\Рахима\Desktop\549670_630239893658558_1828722166_n.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56535" y="59431"/>
            <a:ext cx="1587427" cy="2101158"/>
          </a:xfrm>
        </p:spPr>
        <p:txBody>
          <a:bodyPr>
            <a:normAutofit lnSpcReduction="10000"/>
          </a:bodyPr>
          <a:lstStyle/>
          <a:p>
            <a:pPr>
              <a:buNone/>
            </a:pPr>
            <a:r>
              <a:rPr lang="en-US" sz="900" b="1" dirty="0" smtClean="0">
                <a:effectLst>
                  <a:outerShdw blurRad="38100" dist="38100" dir="2700000" algn="tl">
                    <a:srgbClr val="000000">
                      <a:alpha val="43137"/>
                    </a:srgbClr>
                  </a:outerShdw>
                </a:effectLst>
              </a:rPr>
              <a:t>    </a:t>
            </a:r>
            <a:r>
              <a:rPr lang="en-US" sz="900" b="1" i="1" dirty="0" smtClean="0">
                <a:effectLst>
                  <a:outerShdw blurRad="38100" dist="38100" dir="2700000" algn="tl">
                    <a:srgbClr val="000000">
                      <a:alpha val="43137"/>
                    </a:srgbClr>
                  </a:outerShdw>
                </a:effectLst>
              </a:rPr>
              <a:t>April 1st is April Fool's Day in Britain. This is a very old tradition from the Middle Ages (between the fifth and fifteenth centuries). At that time the servants were masters for one day of the year. They gave orders to their masters, and their masters had to obey.</a:t>
            </a:r>
          </a:p>
          <a:p>
            <a:pPr>
              <a:buNone/>
            </a:pPr>
            <a:endParaRPr lang="en-US" sz="900" b="1" i="1" dirty="0" smtClean="0">
              <a:effectLst>
                <a:outerShdw blurRad="38100" dist="38100" dir="2700000" algn="tl">
                  <a:srgbClr val="000000">
                    <a:alpha val="43137"/>
                  </a:srgbClr>
                </a:outerShdw>
              </a:effectLst>
            </a:endParaRPr>
          </a:p>
          <a:p>
            <a:pPr>
              <a:buNone/>
            </a:pPr>
            <a:r>
              <a:rPr lang="en-US" sz="900" b="1" i="1" dirty="0" smtClean="0">
                <a:effectLst>
                  <a:outerShdw blurRad="38100" dist="38100" dir="2700000" algn="tl">
                    <a:srgbClr val="000000">
                      <a:alpha val="43137"/>
                    </a:srgbClr>
                  </a:outerShdw>
                </a:effectLst>
              </a:rPr>
              <a:t>    Now April Fool's Day is different. It is a day for jokes and tricks.</a:t>
            </a:r>
            <a:endParaRPr lang="ru-RU" sz="900" b="1" i="1" dirty="0">
              <a:effectLst>
                <a:outerShdw blurRad="38100" dist="38100" dir="2700000" algn="tl">
                  <a:srgbClr val="000000">
                    <a:alpha val="43137"/>
                  </a:srgbClr>
                </a:outerShdw>
              </a:effectLst>
            </a:endParaRPr>
          </a:p>
        </p:txBody>
      </p:sp>
      <p:pic>
        <p:nvPicPr>
          <p:cNvPr id="5125" name="Picture 5" descr="C:\Users\Рахима\Desktop\april-fools-day12-420x314.jpg"/>
          <p:cNvPicPr>
            <a:picLocks noChangeAspect="1" noChangeArrowheads="1"/>
          </p:cNvPicPr>
          <p:nvPr/>
        </p:nvPicPr>
        <p:blipFill>
          <a:blip r:embed="rId3" cstate="screen"/>
          <a:srcRect/>
          <a:stretch>
            <a:fillRect/>
          </a:stretch>
        </p:blipFill>
        <p:spPr bwMode="auto">
          <a:xfrm rot="569632">
            <a:off x="1635513" y="597269"/>
            <a:ext cx="1087129" cy="8130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additive="base">
                                        <p:cTn id="19" dur="500" fill="hold"/>
                                        <p:tgtEl>
                                          <p:spTgt spid="5125"/>
                                        </p:tgtEl>
                                        <p:attrNameLst>
                                          <p:attrName>ppt_x</p:attrName>
                                        </p:attrNameLst>
                                      </p:cBhvr>
                                      <p:tavLst>
                                        <p:tav tm="0">
                                          <p:val>
                                            <p:strVal val="#ppt_x"/>
                                          </p:val>
                                        </p:tav>
                                        <p:tav tm="100000">
                                          <p:val>
                                            <p:strVal val="#ppt_x"/>
                                          </p:val>
                                        </p:tav>
                                      </p:tavLst>
                                    </p:anim>
                                    <p:anim calcmode="lin" valueType="num">
                                      <p:cBhvr additive="base">
                                        <p:cTn id="20"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1" y="59431"/>
            <a:ext cx="2052155" cy="2101158"/>
          </a:xfrm>
        </p:spPr>
        <p:txBody>
          <a:bodyPr>
            <a:normAutofit lnSpcReduction="10000"/>
          </a:bodyPr>
          <a:lstStyle/>
          <a:p>
            <a:pPr>
              <a:buNone/>
            </a:pPr>
            <a:r>
              <a:rPr lang="en-US" b="1" dirty="0" smtClean="0">
                <a:solidFill>
                  <a:schemeClr val="bg1"/>
                </a:solidFill>
                <a:effectLst>
                  <a:outerShdw blurRad="38100" dist="38100" dir="2700000" algn="tl">
                    <a:srgbClr val="000000">
                      <a:alpha val="43137"/>
                    </a:srgbClr>
                  </a:outerShdw>
                </a:effectLst>
              </a:rPr>
              <a:t>    </a:t>
            </a:r>
            <a:r>
              <a:rPr lang="en-US" b="1" i="1" dirty="0" smtClean="0">
                <a:solidFill>
                  <a:schemeClr val="bg1"/>
                </a:solidFill>
                <a:effectLst>
                  <a:outerShdw blurRad="38100" dist="38100" dir="2700000" algn="tl">
                    <a:srgbClr val="000000">
                      <a:alpha val="43137"/>
                    </a:srgbClr>
                  </a:outerShdw>
                </a:effectLst>
              </a:rPr>
              <a:t>Every nation and every country has its own traditions and customs. Traditions make a nation special. Some of them are old-fashioned and many people remember them, others are part of people's life. Some British customs and traditions are known all the world.</a:t>
            </a:r>
          </a:p>
          <a:p>
            <a:pPr>
              <a:buNone/>
            </a:pPr>
            <a:r>
              <a:rPr lang="en-US" b="1" i="1" dirty="0" smtClean="0">
                <a:solidFill>
                  <a:schemeClr val="bg1"/>
                </a:solidFill>
                <a:effectLst>
                  <a:outerShdw blurRad="38100" dist="38100" dir="2700000" algn="tl">
                    <a:srgbClr val="000000">
                      <a:alpha val="43137"/>
                    </a:srgbClr>
                  </a:outerShdw>
                </a:effectLst>
              </a:rPr>
              <a:t>    From Scotland to Cornwall, Britain is full of customs and traditions. A lot of them have very long histories. Some are funny and some are strange. But they are all interesting. There is the long menu of traditional British food. There are many royal occasions. There are songs, saying and superstitions. Some British customs and traditions are known all the world.</a:t>
            </a:r>
          </a:p>
          <a:p>
            <a:pPr>
              <a:buNone/>
            </a:pPr>
            <a:endParaRPr lang="ru-RU" dirty="0">
              <a:effectLst>
                <a:outerShdw blurRad="38100" dist="38100" dir="2700000" algn="tl">
                  <a:srgbClr val="000000">
                    <a:alpha val="43137"/>
                  </a:srgbClr>
                </a:outerShdw>
              </a:effectLst>
            </a:endParaRPr>
          </a:p>
        </p:txBody>
      </p:sp>
      <p:pic>
        <p:nvPicPr>
          <p:cNvPr id="2050" name="Picture 2" descr="C:\Users\Рахима\Desktop\5fac8ca873ec58a769adaa1f0b922910.jpg"/>
          <p:cNvPicPr>
            <a:picLocks noChangeAspect="1" noChangeArrowheads="1"/>
          </p:cNvPicPr>
          <p:nvPr/>
        </p:nvPicPr>
        <p:blipFill>
          <a:blip r:embed="rId3" cstate="print"/>
          <a:srcRect/>
          <a:stretch>
            <a:fillRect/>
          </a:stretch>
        </p:blipFill>
        <p:spPr bwMode="auto">
          <a:xfrm rot="635204">
            <a:off x="2098226" y="1246777"/>
            <a:ext cx="652259" cy="809097"/>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anim calcmode="lin" valueType="num">
                                      <p:cBhvr additive="base">
                                        <p:cTn id="19" dur="500" fill="hold"/>
                                        <p:tgtEl>
                                          <p:spTgt spid="2050"/>
                                        </p:tgtEl>
                                        <p:attrNameLst>
                                          <p:attrName>ppt_x</p:attrName>
                                        </p:attrNameLst>
                                      </p:cBhvr>
                                      <p:tavLst>
                                        <p:tav tm="0">
                                          <p:val>
                                            <p:strVal val="#ppt_x"/>
                                          </p:val>
                                        </p:tav>
                                        <p:tav tm="100000">
                                          <p:val>
                                            <p:strVal val="#ppt_x"/>
                                          </p:val>
                                        </p:tav>
                                      </p:tavLst>
                                    </p:anim>
                                    <p:anim calcmode="lin" valueType="num">
                                      <p:cBhvr additive="base">
                                        <p:cTn id="20"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Рахима\Desktop\Хеллоуин-фон-на-рабочий-стол-1287399694_30.jpg"/>
          <p:cNvPicPr>
            <a:picLocks noChangeAspect="1" noChangeArrowheads="1"/>
          </p:cNvPicPr>
          <p:nvPr/>
        </p:nvPicPr>
        <p:blipFill>
          <a:blip r:embed="rId2" cstate="print"/>
          <a:srcRect/>
          <a:stretch>
            <a:fillRect/>
          </a:stretch>
        </p:blipFill>
        <p:spPr bwMode="auto">
          <a:xfrm>
            <a:off x="0" y="0"/>
            <a:ext cx="2878448" cy="2160588"/>
          </a:xfrm>
          <a:prstGeom prst="rect">
            <a:avLst/>
          </a:prstGeom>
          <a:noFill/>
        </p:spPr>
      </p:pic>
      <p:sp>
        <p:nvSpPr>
          <p:cNvPr id="3" name="Содержимое 2"/>
          <p:cNvSpPr>
            <a:spLocks noGrp="1"/>
          </p:cNvSpPr>
          <p:nvPr>
            <p:ph idx="1"/>
          </p:nvPr>
        </p:nvSpPr>
        <p:spPr>
          <a:xfrm>
            <a:off x="0" y="0"/>
            <a:ext cx="2879725" cy="1382776"/>
          </a:xfrm>
        </p:spPr>
        <p:txBody>
          <a:bodyPr>
            <a:normAutofit fontScale="92500" lnSpcReduction="10000"/>
          </a:bodyPr>
          <a:lstStyle/>
          <a:p>
            <a:pPr>
              <a:buNone/>
            </a:pPr>
            <a:r>
              <a:rPr lang="en-US" dirty="0" smtClean="0"/>
              <a:t>   </a:t>
            </a:r>
            <a:r>
              <a:rPr lang="en-US" b="1" i="1" dirty="0" smtClean="0">
                <a:solidFill>
                  <a:schemeClr val="bg1"/>
                </a:solidFill>
                <a:effectLst>
                  <a:outerShdw blurRad="38100" dist="38100" dir="2700000" algn="tl">
                    <a:srgbClr val="000000">
                      <a:alpha val="43137"/>
                    </a:srgbClr>
                  </a:outerShdw>
                </a:effectLst>
              </a:rPr>
              <a:t>On October 31st British people celebrate Halloween. It is undoubtedly the most </a:t>
            </a:r>
            <a:r>
              <a:rPr lang="en-US" b="1" i="1" dirty="0" err="1" smtClean="0">
                <a:solidFill>
                  <a:schemeClr val="bg1"/>
                </a:solidFill>
                <a:effectLst>
                  <a:outerShdw blurRad="38100" dist="38100" dir="2700000" algn="tl">
                    <a:srgbClr val="000000">
                      <a:alpha val="43137"/>
                    </a:srgbClr>
                  </a:outerShdw>
                </a:effectLst>
              </a:rPr>
              <a:t>colourful</a:t>
            </a:r>
            <a:r>
              <a:rPr lang="en-US" b="1" i="1" dirty="0" smtClean="0">
                <a:solidFill>
                  <a:schemeClr val="bg1"/>
                </a:solidFill>
                <a:effectLst>
                  <a:outerShdw blurRad="38100" dist="38100" dir="2700000" algn="tl">
                    <a:srgbClr val="000000">
                      <a:alpha val="43137"/>
                    </a:srgbClr>
                  </a:outerShdw>
                </a:effectLst>
              </a:rPr>
              <a:t> and exciting holiday of the year. Though it is not a public holiday, it is very dear to those who celebrate it, especially to children and teenagers. This day was originally called All </a:t>
            </a:r>
            <a:r>
              <a:rPr lang="en-US" b="1" i="1" dirty="0" err="1" smtClean="0">
                <a:solidFill>
                  <a:schemeClr val="bg1"/>
                </a:solidFill>
                <a:effectLst>
                  <a:outerShdw blurRad="38100" dist="38100" dir="2700000" algn="tl">
                    <a:srgbClr val="000000">
                      <a:alpha val="43137"/>
                    </a:srgbClr>
                  </a:outerShdw>
                </a:effectLst>
              </a:rPr>
              <a:t>Hallow's</a:t>
            </a:r>
            <a:r>
              <a:rPr lang="en-US" b="1" i="1" dirty="0" smtClean="0">
                <a:solidFill>
                  <a:schemeClr val="bg1"/>
                </a:solidFill>
                <a:effectLst>
                  <a:outerShdw blurRad="38100" dist="38100" dir="2700000" algn="tl">
                    <a:srgbClr val="000000">
                      <a:alpha val="43137"/>
                    </a:srgbClr>
                  </a:outerShdw>
                </a:effectLst>
              </a:rPr>
              <a:t> Eve because it fell on the eve of All Saints' Day. The name was later shortened to Halloween. According to old beliefs, Halloween is the time, when the veil between the living and the dead is partially lifted, and witches, ghosts and other super natural beings are about. Now children celebrate Halloween in unusual costumes and masks. It is a festival of merrymaking, superstitions spells, fortunetelling, traditional games and pranks. Halloween is a time for fun.</a:t>
            </a:r>
            <a:endParaRPr lang="ru-RU" b="1" i="1" dirty="0">
              <a:solidFill>
                <a:schemeClr val="bg1"/>
              </a:solidFill>
              <a:effectLst>
                <a:outerShdw blurRad="38100" dist="38100" dir="2700000" algn="tl">
                  <a:srgbClr val="000000">
                    <a:alpha val="43137"/>
                  </a:srgbClr>
                </a:outerShdw>
              </a:effectLst>
            </a:endParaRPr>
          </a:p>
        </p:txBody>
      </p:sp>
      <p:pic>
        <p:nvPicPr>
          <p:cNvPr id="14338" name="Picture 2" descr="C:\Users\Рахима\Desktop\2exsf7p.jpg"/>
          <p:cNvPicPr>
            <a:picLocks noChangeAspect="1" noChangeArrowheads="1"/>
          </p:cNvPicPr>
          <p:nvPr/>
        </p:nvPicPr>
        <p:blipFill>
          <a:blip r:embed="rId3" cstate="screen"/>
          <a:srcRect/>
          <a:stretch>
            <a:fillRect/>
          </a:stretch>
        </p:blipFill>
        <p:spPr bwMode="auto">
          <a:xfrm>
            <a:off x="1462541" y="1375212"/>
            <a:ext cx="1357213" cy="737044"/>
          </a:xfrm>
          <a:prstGeom prst="rect">
            <a:avLst/>
          </a:prstGeom>
          <a:noFill/>
        </p:spPr>
      </p:pic>
      <p:pic>
        <p:nvPicPr>
          <p:cNvPr id="14339" name="Picture 3" descr="C:\Users\Рахима\Desktop\tok-jo-buli-lesz-normalbig714.jpg"/>
          <p:cNvPicPr>
            <a:picLocks noChangeAspect="1" noChangeArrowheads="1"/>
          </p:cNvPicPr>
          <p:nvPr/>
        </p:nvPicPr>
        <p:blipFill>
          <a:blip r:embed="rId4" cstate="screen"/>
          <a:srcRect/>
          <a:stretch>
            <a:fillRect/>
          </a:stretch>
        </p:blipFill>
        <p:spPr bwMode="auto">
          <a:xfrm>
            <a:off x="56534" y="1375211"/>
            <a:ext cx="1337975" cy="7283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339"/>
                                        </p:tgtEl>
                                        <p:attrNameLst>
                                          <p:attrName>style.visibility</p:attrName>
                                        </p:attrNameLst>
                                      </p:cBhvr>
                                      <p:to>
                                        <p:strVal val="visible"/>
                                      </p:to>
                                    </p:set>
                                    <p:anim calcmode="lin" valueType="num">
                                      <p:cBhvr additive="base">
                                        <p:cTn id="12" dur="500" fill="hold"/>
                                        <p:tgtEl>
                                          <p:spTgt spid="14339"/>
                                        </p:tgtEl>
                                        <p:attrNameLst>
                                          <p:attrName>ppt_x</p:attrName>
                                        </p:attrNameLst>
                                      </p:cBhvr>
                                      <p:tavLst>
                                        <p:tav tm="0">
                                          <p:val>
                                            <p:strVal val="#ppt_x"/>
                                          </p:val>
                                        </p:tav>
                                        <p:tav tm="100000">
                                          <p:val>
                                            <p:strVal val="#ppt_x"/>
                                          </p:val>
                                        </p:tav>
                                      </p:tavLst>
                                    </p:anim>
                                    <p:anim calcmode="lin" valueType="num">
                                      <p:cBhvr additive="base">
                                        <p:cTn id="13"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4338"/>
                                        </p:tgtEl>
                                        <p:attrNameLst>
                                          <p:attrName>style.visibility</p:attrName>
                                        </p:attrNameLst>
                                      </p:cBhvr>
                                      <p:to>
                                        <p:strVal val="visible"/>
                                      </p:to>
                                    </p:set>
                                    <p:anim calcmode="lin" valueType="num">
                                      <p:cBhvr additive="base">
                                        <p:cTn id="18" dur="500" fill="hold"/>
                                        <p:tgtEl>
                                          <p:spTgt spid="14338"/>
                                        </p:tgtEl>
                                        <p:attrNameLst>
                                          <p:attrName>ppt_x</p:attrName>
                                        </p:attrNameLst>
                                      </p:cBhvr>
                                      <p:tavLst>
                                        <p:tav tm="0">
                                          <p:val>
                                            <p:strVal val="#ppt_x"/>
                                          </p:val>
                                        </p:tav>
                                        <p:tav tm="100000">
                                          <p:val>
                                            <p:strVal val="#ppt_x"/>
                                          </p:val>
                                        </p:tav>
                                      </p:tavLst>
                                    </p:anim>
                                    <p:anim calcmode="lin" valueType="num">
                                      <p:cBhvr additive="base">
                                        <p:cTn id="19"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Рахима\Desktop\Хеллоуин-фон-на-рабочий-стол-1287399694_30.jpg"/>
          <p:cNvPicPr>
            <a:picLocks noChangeAspect="1" noChangeArrowheads="1"/>
          </p:cNvPicPr>
          <p:nvPr/>
        </p:nvPicPr>
        <p:blipFill>
          <a:blip r:embed="rId2" cstate="print"/>
          <a:srcRect/>
          <a:stretch>
            <a:fillRect/>
          </a:stretch>
        </p:blipFill>
        <p:spPr bwMode="auto">
          <a:xfrm>
            <a:off x="0" y="0"/>
            <a:ext cx="2878448" cy="2160588"/>
          </a:xfrm>
          <a:prstGeom prst="rect">
            <a:avLst/>
          </a:prstGeom>
          <a:noFill/>
        </p:spPr>
      </p:pic>
      <p:sp>
        <p:nvSpPr>
          <p:cNvPr id="3" name="Содержимое 2"/>
          <p:cNvSpPr>
            <a:spLocks noGrp="1"/>
          </p:cNvSpPr>
          <p:nvPr>
            <p:ph idx="1"/>
          </p:nvPr>
        </p:nvSpPr>
        <p:spPr>
          <a:xfrm>
            <a:off x="0" y="1"/>
            <a:ext cx="2879725" cy="717321"/>
          </a:xfrm>
        </p:spPr>
        <p:txBody>
          <a:bodyPr/>
          <a:lstStyle/>
          <a:p>
            <a:pPr>
              <a:buNone/>
            </a:pPr>
            <a:r>
              <a:rPr lang="en-US" dirty="0" smtClean="0"/>
              <a:t>   </a:t>
            </a:r>
            <a:r>
              <a:rPr lang="en-US" b="1" i="1" dirty="0" smtClean="0">
                <a:solidFill>
                  <a:schemeClr val="bg1"/>
                </a:solidFill>
                <a:effectLst>
                  <a:outerShdw blurRad="38100" dist="38100" dir="2700000" algn="tl">
                    <a:srgbClr val="000000">
                      <a:alpha val="43137"/>
                    </a:srgbClr>
                  </a:outerShdw>
                </a:effectLst>
              </a:rPr>
              <a:t>When Halloween night fell, people in some places dressed up and tried to resemble the souls of the dead. They hoped that the ghosts would leave peacefully before midnight. They carried food to the edge of town or village and left it for the spirits.</a:t>
            </a:r>
            <a:endParaRPr lang="ru-RU" b="1" i="1" dirty="0">
              <a:solidFill>
                <a:schemeClr val="bg1"/>
              </a:solidFill>
              <a:effectLst>
                <a:outerShdw blurRad="38100" dist="38100" dir="2700000" algn="tl">
                  <a:srgbClr val="000000">
                    <a:alpha val="43137"/>
                  </a:srgbClr>
                </a:outerShdw>
              </a:effectLst>
            </a:endParaRPr>
          </a:p>
        </p:txBody>
      </p:sp>
      <p:pic>
        <p:nvPicPr>
          <p:cNvPr id="15362" name="Picture 2" descr="C:\Users\Рахима\Desktop\1 (1).jpg"/>
          <p:cNvPicPr>
            <a:picLocks noChangeAspect="1" noChangeArrowheads="1"/>
          </p:cNvPicPr>
          <p:nvPr/>
        </p:nvPicPr>
        <p:blipFill>
          <a:blip r:embed="rId3" cstate="screen"/>
          <a:srcRect/>
          <a:stretch>
            <a:fillRect/>
          </a:stretch>
        </p:blipFill>
        <p:spPr bwMode="auto">
          <a:xfrm>
            <a:off x="79213" y="694635"/>
            <a:ext cx="1725924" cy="1338466"/>
          </a:xfrm>
          <a:prstGeom prst="rect">
            <a:avLst/>
          </a:prstGeom>
          <a:noFill/>
        </p:spPr>
      </p:pic>
      <p:pic>
        <p:nvPicPr>
          <p:cNvPr id="15363" name="Picture 3" descr="C:\Users\Рахима\Desktop\1341647068.jpg"/>
          <p:cNvPicPr>
            <a:picLocks noChangeAspect="1" noChangeArrowheads="1"/>
          </p:cNvPicPr>
          <p:nvPr/>
        </p:nvPicPr>
        <p:blipFill>
          <a:blip r:embed="rId4" cstate="screen"/>
          <a:srcRect/>
          <a:stretch>
            <a:fillRect/>
          </a:stretch>
        </p:blipFill>
        <p:spPr bwMode="auto">
          <a:xfrm>
            <a:off x="1848059" y="535833"/>
            <a:ext cx="952456" cy="156968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5362"/>
                                        </p:tgtEl>
                                        <p:attrNameLst>
                                          <p:attrName>style.visibility</p:attrName>
                                        </p:attrNameLst>
                                      </p:cBhvr>
                                      <p:to>
                                        <p:strVal val="visible"/>
                                      </p:to>
                                    </p:set>
                                    <p:animEffect transition="in" filter="blinds(horizontal)">
                                      <p:cBhvr>
                                        <p:cTn id="13" dur="500"/>
                                        <p:tgtEl>
                                          <p:spTgt spid="1536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5363"/>
                                        </p:tgtEl>
                                        <p:attrNameLst>
                                          <p:attrName>style.visibility</p:attrName>
                                        </p:attrNameLst>
                                      </p:cBhvr>
                                      <p:to>
                                        <p:strVal val="visible"/>
                                      </p:to>
                                    </p:set>
                                    <p:animEffect transition="in" filter="blinds(horizontal)">
                                      <p:cBhvr>
                                        <p:cTn id="18"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Рахима\Desktop\Хеллоуин-фон-на-рабочий-стол-1287399694_30.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0" y="0"/>
            <a:ext cx="2879725" cy="2160588"/>
          </a:xfrm>
        </p:spPr>
        <p:txBody>
          <a:bodyPr/>
          <a:lstStyle/>
          <a:p>
            <a:pPr>
              <a:buNone/>
            </a:pPr>
            <a:r>
              <a:rPr lang="en-US" i="1" dirty="0" smtClean="0"/>
              <a:t>    </a:t>
            </a:r>
            <a:r>
              <a:rPr lang="en-US" b="1" i="1" dirty="0" smtClean="0">
                <a:solidFill>
                  <a:schemeClr val="bg1"/>
                </a:solidFill>
                <a:effectLst>
                  <a:outerShdw blurRad="38100" dist="38100" dir="2700000" algn="tl">
                    <a:srgbClr val="000000">
                      <a:alpha val="43137"/>
                    </a:srgbClr>
                  </a:outerShdw>
                </a:effectLst>
              </a:rPr>
              <a:t>Halloween is something called Beggars' Night or Trick or Treat night. Some people celebrate Beggars' Night as Irish children did in the 17th century. They dress up as ghosts and witches and go into the streets to beg. And children go from house to house and say: “Trick or treat!”, meaning “Give me a treat or I'll play a trick on you”. Some groups of “ghosts” chant Beggars' Night rhymes:</a:t>
            </a:r>
          </a:p>
          <a:p>
            <a:pPr>
              <a:buNone/>
            </a:pPr>
            <a:r>
              <a:rPr lang="en-US" b="1" i="1" dirty="0" smtClean="0">
                <a:solidFill>
                  <a:schemeClr val="bg1"/>
                </a:solidFill>
                <a:effectLst>
                  <a:outerShdw blurRad="38100" dist="38100" dir="2700000" algn="tl">
                    <a:srgbClr val="000000">
                      <a:alpha val="43137"/>
                    </a:srgbClr>
                  </a:outerShdw>
                </a:effectLst>
              </a:rPr>
              <a:t>Trick or treat,</a:t>
            </a:r>
          </a:p>
          <a:p>
            <a:pPr>
              <a:buNone/>
            </a:pPr>
            <a:r>
              <a:rPr lang="en-US" b="1" i="1" dirty="0" smtClean="0">
                <a:solidFill>
                  <a:schemeClr val="bg1"/>
                </a:solidFill>
                <a:effectLst>
                  <a:outerShdw blurRad="38100" dist="38100" dir="2700000" algn="tl">
                    <a:srgbClr val="000000">
                      <a:alpha val="43137"/>
                    </a:srgbClr>
                  </a:outerShdw>
                </a:effectLst>
              </a:rPr>
              <a:t>Smell our feet.</a:t>
            </a:r>
          </a:p>
          <a:p>
            <a:pPr>
              <a:buNone/>
            </a:pPr>
            <a:r>
              <a:rPr lang="en-US" b="1" i="1" dirty="0" smtClean="0">
                <a:solidFill>
                  <a:schemeClr val="bg1"/>
                </a:solidFill>
                <a:effectLst>
                  <a:outerShdw blurRad="38100" dist="38100" dir="2700000" algn="tl">
                    <a:srgbClr val="000000">
                      <a:alpha val="43137"/>
                    </a:srgbClr>
                  </a:outerShdw>
                </a:effectLst>
              </a:rPr>
              <a:t>We want something</a:t>
            </a:r>
          </a:p>
          <a:p>
            <a:pPr>
              <a:buNone/>
            </a:pPr>
            <a:r>
              <a:rPr lang="en-US" b="1" i="1" dirty="0" smtClean="0">
                <a:solidFill>
                  <a:schemeClr val="bg1"/>
                </a:solidFill>
                <a:effectLst>
                  <a:outerShdw blurRad="38100" dist="38100" dir="2700000" algn="tl">
                    <a:srgbClr val="000000">
                      <a:alpha val="43137"/>
                    </a:srgbClr>
                  </a:outerShdw>
                </a:effectLst>
              </a:rPr>
              <a:t>Good to eat.</a:t>
            </a:r>
          </a:p>
          <a:p>
            <a:pPr>
              <a:buNone/>
            </a:pPr>
            <a:endParaRPr lang="ru-RU" dirty="0"/>
          </a:p>
        </p:txBody>
      </p:sp>
      <p:pic>
        <p:nvPicPr>
          <p:cNvPr id="16386" name="Picture 2" descr="C:\Users\Рахима\Desktop\psp5aojo61046.jpg"/>
          <p:cNvPicPr>
            <a:picLocks noChangeAspect="1" noChangeArrowheads="1"/>
          </p:cNvPicPr>
          <p:nvPr/>
        </p:nvPicPr>
        <p:blipFill>
          <a:blip r:embed="rId3" cstate="print"/>
          <a:srcRect/>
          <a:stretch>
            <a:fillRect/>
          </a:stretch>
        </p:blipFill>
        <p:spPr bwMode="auto">
          <a:xfrm>
            <a:off x="1031668" y="898808"/>
            <a:ext cx="1802862" cy="1202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6" name="Скругленный прямоугольник 5"/>
          <p:cNvSpPr/>
          <p:nvPr/>
        </p:nvSpPr>
        <p:spPr>
          <a:xfrm>
            <a:off x="297107" y="51436"/>
            <a:ext cx="2290429" cy="589832"/>
          </a:xfrm>
          <a:prstGeom prst="roundRect">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lIns="28789" tIns="14394" rIns="28789" bIns="14394" rtlCol="0" anchor="ctr"/>
          <a:lstStyle/>
          <a:p>
            <a:pPr algn="ctr"/>
            <a:r>
              <a:rPr lang="en-US" sz="1000" b="1" dirty="0" smtClean="0">
                <a:effectLst>
                  <a:outerShdw blurRad="38100" dist="38100" dir="2700000" algn="tl">
                    <a:srgbClr val="000000">
                      <a:alpha val="43137"/>
                    </a:srgbClr>
                  </a:outerShdw>
                </a:effectLst>
              </a:rPr>
              <a:t>English traditions can be</a:t>
            </a:r>
            <a:r>
              <a:rPr lang="ru-RU" sz="1000" b="1" dirty="0" smtClean="0">
                <a:effectLst>
                  <a:outerShdw blurRad="38100" dist="38100" dir="2700000" algn="tl">
                    <a:srgbClr val="000000">
                      <a:alpha val="43137"/>
                    </a:srgbClr>
                  </a:outerShdw>
                </a:effectLst>
              </a:rPr>
              <a:t> </a:t>
            </a:r>
            <a:r>
              <a:rPr lang="en-US" sz="1000" b="1" dirty="0" smtClean="0">
                <a:effectLst>
                  <a:outerShdw blurRad="38100" dist="38100" dir="2700000" algn="tl">
                    <a:srgbClr val="000000">
                      <a:alpha val="43137"/>
                    </a:srgbClr>
                  </a:outerShdw>
                </a:effectLst>
              </a:rPr>
              <a:t>classified into several groups</a:t>
            </a:r>
            <a:endParaRPr lang="ru-RU" sz="1000" b="1" dirty="0">
              <a:effectLst>
                <a:outerShdw blurRad="38100" dist="38100" dir="2700000" algn="tl">
                  <a:srgbClr val="000000">
                    <a:alpha val="43137"/>
                  </a:srgbClr>
                </a:outerShdw>
              </a:effectLst>
            </a:endParaRPr>
          </a:p>
        </p:txBody>
      </p:sp>
      <p:sp>
        <p:nvSpPr>
          <p:cNvPr id="7" name="Прямоугольник 6"/>
          <p:cNvSpPr/>
          <p:nvPr/>
        </p:nvSpPr>
        <p:spPr>
          <a:xfrm>
            <a:off x="351342" y="1397897"/>
            <a:ext cx="1111198" cy="408346"/>
          </a:xfrm>
          <a:prstGeom prst="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lIns="28789" tIns="14394" rIns="28789" bIns="14394" rtlCol="0" anchor="ctr"/>
          <a:lstStyle/>
          <a:p>
            <a:pPr algn="ctr"/>
            <a:r>
              <a:rPr lang="en-US" sz="700" b="1" dirty="0" smtClean="0">
                <a:effectLst>
                  <a:outerShdw blurRad="38100" dist="38100" dir="2700000" algn="tl">
                    <a:srgbClr val="000000">
                      <a:alpha val="43137"/>
                    </a:srgbClr>
                  </a:outerShdw>
                </a:effectLst>
              </a:rPr>
              <a:t>Traditions concerning the Englishmen's private life</a:t>
            </a:r>
            <a:endParaRPr lang="ru-RU" sz="700" b="1" dirty="0">
              <a:effectLst>
                <a:outerShdw blurRad="38100" dist="38100" dir="2700000" algn="tl">
                  <a:srgbClr val="000000">
                    <a:alpha val="43137"/>
                  </a:srgbClr>
                </a:outerShdw>
              </a:effectLst>
            </a:endParaRPr>
          </a:p>
        </p:txBody>
      </p:sp>
      <p:sp>
        <p:nvSpPr>
          <p:cNvPr id="10" name="Прямоугольник 9"/>
          <p:cNvSpPr/>
          <p:nvPr/>
        </p:nvSpPr>
        <p:spPr>
          <a:xfrm>
            <a:off x="1780025" y="853436"/>
            <a:ext cx="1043166" cy="589832"/>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lIns="28789" tIns="14394" rIns="28789" bIns="14394" rtlCol="0" anchor="ctr"/>
          <a:lstStyle/>
          <a:p>
            <a:pPr algn="ctr"/>
            <a:r>
              <a:rPr lang="en-US" sz="700" b="1" dirty="0" smtClean="0">
                <a:effectLst>
                  <a:outerShdw blurRad="38100" dist="38100" dir="2700000" algn="tl">
                    <a:srgbClr val="000000">
                      <a:alpha val="43137"/>
                    </a:srgbClr>
                  </a:outerShdw>
                </a:effectLst>
              </a:rPr>
              <a:t>National holidays, </a:t>
            </a:r>
            <a:endParaRPr lang="ru-RU" sz="700" b="1" dirty="0" smtClean="0">
              <a:effectLst>
                <a:outerShdw blurRad="38100" dist="38100" dir="2700000" algn="tl">
                  <a:srgbClr val="000000">
                    <a:alpha val="43137"/>
                  </a:srgbClr>
                </a:outerShdw>
              </a:effectLst>
            </a:endParaRPr>
          </a:p>
          <a:p>
            <a:pPr algn="ctr"/>
            <a:r>
              <a:rPr lang="en-US" sz="700" b="1" dirty="0" smtClean="0">
                <a:effectLst>
                  <a:outerShdw blurRad="38100" dist="38100" dir="2700000" algn="tl">
                    <a:srgbClr val="000000">
                      <a:alpha val="43137"/>
                    </a:srgbClr>
                  </a:outerShdw>
                </a:effectLst>
              </a:rPr>
              <a:t>religious holidays,</a:t>
            </a:r>
            <a:endParaRPr lang="ru-RU" sz="700" b="1" dirty="0" smtClean="0">
              <a:effectLst>
                <a:outerShdw blurRad="38100" dist="38100" dir="2700000" algn="tl">
                  <a:srgbClr val="000000">
                    <a:alpha val="43137"/>
                  </a:srgbClr>
                </a:outerShdw>
              </a:effectLst>
            </a:endParaRPr>
          </a:p>
          <a:p>
            <a:pPr algn="ctr"/>
            <a:r>
              <a:rPr lang="en-US" sz="700" b="1" dirty="0" smtClean="0">
                <a:effectLst>
                  <a:outerShdw blurRad="38100" dist="38100" dir="2700000" algn="tl">
                    <a:srgbClr val="000000">
                      <a:alpha val="43137"/>
                    </a:srgbClr>
                  </a:outerShdw>
                </a:effectLst>
              </a:rPr>
              <a:t> public festival, </a:t>
            </a:r>
            <a:endParaRPr lang="ru-RU" sz="700" b="1" dirty="0" smtClean="0">
              <a:effectLst>
                <a:outerShdw blurRad="38100" dist="38100" dir="2700000" algn="tl">
                  <a:srgbClr val="000000">
                    <a:alpha val="43137"/>
                  </a:srgbClr>
                </a:outerShdw>
              </a:effectLst>
            </a:endParaRPr>
          </a:p>
          <a:p>
            <a:pPr algn="ctr"/>
            <a:r>
              <a:rPr lang="en-US" sz="700" b="1" dirty="0" smtClean="0">
                <a:effectLst>
                  <a:outerShdw blurRad="38100" dist="38100" dir="2700000" algn="tl">
                    <a:srgbClr val="000000">
                      <a:alpha val="43137"/>
                    </a:srgbClr>
                  </a:outerShdw>
                </a:effectLst>
              </a:rPr>
              <a:t>traditional ceremonies</a:t>
            </a:r>
            <a:endParaRPr lang="ru-RU" sz="700" b="1" dirty="0">
              <a:effectLst>
                <a:outerShdw blurRad="38100" dist="38100" dir="2700000" algn="tl">
                  <a:srgbClr val="000000">
                    <a:alpha val="43137"/>
                  </a:srgbClr>
                </a:outerShdw>
              </a:effectLst>
            </a:endParaRPr>
          </a:p>
        </p:txBody>
      </p:sp>
      <p:sp>
        <p:nvSpPr>
          <p:cNvPr id="15" name="Прямоугольник 14"/>
          <p:cNvSpPr/>
          <p:nvPr/>
        </p:nvSpPr>
        <p:spPr>
          <a:xfrm>
            <a:off x="56535" y="944180"/>
            <a:ext cx="1043166" cy="385660"/>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lIns="28789" tIns="14394" rIns="28789" bIns="14394" rtlCol="0" anchor="ctr"/>
          <a:lstStyle/>
          <a:p>
            <a:pPr algn="ctr"/>
            <a:r>
              <a:rPr lang="en-US" sz="700" b="1" dirty="0" smtClean="0">
                <a:effectLst>
                  <a:outerShdw blurRad="38100" dist="38100" dir="2700000" algn="tl">
                    <a:srgbClr val="000000">
                      <a:alpha val="43137"/>
                    </a:srgbClr>
                  </a:outerShdw>
                </a:effectLst>
              </a:rPr>
              <a:t>Which are connected with families’ incomes</a:t>
            </a:r>
            <a:endParaRPr lang="ru-RU" sz="700" b="1" dirty="0">
              <a:effectLst>
                <a:outerShdw blurRad="38100" dist="38100" dir="2700000" algn="tl">
                  <a:srgbClr val="000000">
                    <a:alpha val="43137"/>
                  </a:srgbClr>
                </a:outerShdw>
              </a:effectLst>
            </a:endParaRPr>
          </a:p>
        </p:txBody>
      </p:sp>
      <p:sp>
        <p:nvSpPr>
          <p:cNvPr id="16" name="Прямоугольник 15"/>
          <p:cNvSpPr/>
          <p:nvPr/>
        </p:nvSpPr>
        <p:spPr>
          <a:xfrm>
            <a:off x="1575928" y="1579384"/>
            <a:ext cx="907101" cy="226858"/>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lIns="28789" tIns="14394" rIns="28789" bIns="14394" rtlCol="0" anchor="ctr"/>
          <a:lstStyle/>
          <a:p>
            <a:pPr algn="ctr"/>
            <a:r>
              <a:rPr lang="en-US" sz="700" b="1" dirty="0" smtClean="0">
                <a:effectLst>
                  <a:outerShdw blurRad="38100" dist="38100" dir="2700000" algn="tl">
                    <a:srgbClr val="000000">
                      <a:alpha val="43137"/>
                    </a:srgbClr>
                  </a:outerShdw>
                </a:effectLst>
              </a:rPr>
              <a:t>State traditions</a:t>
            </a:r>
            <a:endParaRPr lang="ru-RU" sz="700" b="1" dirty="0">
              <a:effectLst>
                <a:outerShdw blurRad="38100" dist="38100" dir="2700000" algn="tl">
                  <a:srgbClr val="000000">
                    <a:alpha val="43137"/>
                  </a:srgbClr>
                </a:outerShdw>
              </a:effectLst>
            </a:endParaRPr>
          </a:p>
        </p:txBody>
      </p:sp>
      <p:cxnSp>
        <p:nvCxnSpPr>
          <p:cNvPr id="13" name="Прямая со стрелкой 12"/>
          <p:cNvCxnSpPr/>
          <p:nvPr/>
        </p:nvCxnSpPr>
        <p:spPr>
          <a:xfrm rot="5400000">
            <a:off x="668450" y="708804"/>
            <a:ext cx="285794" cy="2285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rot="5400000">
            <a:off x="925496" y="1023135"/>
            <a:ext cx="685906" cy="12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rot="16200000" flipH="1">
            <a:off x="1182596" y="994588"/>
            <a:ext cx="800223" cy="1714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a:off x="2011241" y="680183"/>
            <a:ext cx="228551" cy="1714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1281121" y="59431"/>
            <a:ext cx="1542071" cy="2041727"/>
          </a:xfrm>
        </p:spPr>
        <p:txBody>
          <a:bodyPr>
            <a:normAutofit fontScale="92500"/>
          </a:bodyPr>
          <a:lstStyle/>
          <a:p>
            <a:pPr>
              <a:buNone/>
            </a:pPr>
            <a:r>
              <a:rPr lang="en-US" b="1" dirty="0" smtClean="0">
                <a:solidFill>
                  <a:schemeClr val="bg1"/>
                </a:solidFill>
                <a:effectLst>
                  <a:outerShdw blurRad="38100" dist="38100" dir="2700000" algn="tl">
                    <a:srgbClr val="000000">
                      <a:alpha val="43137"/>
                    </a:srgbClr>
                  </a:outerShdw>
                </a:effectLst>
              </a:rPr>
              <a:t>    </a:t>
            </a:r>
            <a:r>
              <a:rPr lang="en-US" b="1" i="1" dirty="0" smtClean="0">
                <a:solidFill>
                  <a:schemeClr val="bg1"/>
                </a:solidFill>
                <a:effectLst>
                  <a:outerShdw blurRad="38100" dist="38100" dir="2700000" algn="tl">
                    <a:srgbClr val="000000">
                      <a:alpha val="43137"/>
                    </a:srgbClr>
                  </a:outerShdw>
                </a:effectLst>
              </a:rPr>
              <a:t>What about royal traditions? There are numerous royal traditions in Britain, some are ancient, others are modern.</a:t>
            </a:r>
          </a:p>
          <a:p>
            <a:pPr>
              <a:buNone/>
            </a:pPr>
            <a:r>
              <a:rPr lang="en-US" b="1" i="1" dirty="0" smtClean="0">
                <a:solidFill>
                  <a:schemeClr val="bg1"/>
                </a:solidFill>
                <a:effectLst>
                  <a:outerShdw blurRad="38100" dist="38100" dir="2700000" algn="tl">
                    <a:srgbClr val="000000">
                      <a:alpha val="43137"/>
                    </a:srgbClr>
                  </a:outerShdw>
                </a:effectLst>
              </a:rPr>
              <a:t>    The Queen is the only person in Britain with two birthdays. Her real birthday is on April 21</a:t>
            </a:r>
            <a:r>
              <a:rPr lang="en-US" b="1" i="1" baseline="30000" dirty="0" smtClean="0">
                <a:solidFill>
                  <a:schemeClr val="bg1"/>
                </a:solidFill>
                <a:effectLst>
                  <a:outerShdw blurRad="38100" dist="38100" dir="2700000" algn="tl">
                    <a:srgbClr val="000000">
                      <a:alpha val="43137"/>
                    </a:srgbClr>
                  </a:outerShdw>
                </a:effectLst>
              </a:rPr>
              <a:t>st</a:t>
            </a:r>
            <a:r>
              <a:rPr lang="en-US" b="1" i="1" dirty="0" smtClean="0">
                <a:solidFill>
                  <a:schemeClr val="bg1"/>
                </a:solidFill>
                <a:effectLst>
                  <a:outerShdw blurRad="38100" dist="38100" dir="2700000" algn="tl">
                    <a:srgbClr val="000000">
                      <a:alpha val="43137"/>
                    </a:srgbClr>
                  </a:outerShdw>
                </a:effectLst>
              </a:rPr>
              <a:t>, but she has an “official” birthday, too. That is on the second Saturday in June. And on the Queen's official birthday, there is a traditional ceremony called the Trooping of the </a:t>
            </a:r>
            <a:r>
              <a:rPr lang="en-US" b="1" i="1" dirty="0" err="1" smtClean="0">
                <a:solidFill>
                  <a:schemeClr val="bg1"/>
                </a:solidFill>
                <a:effectLst>
                  <a:outerShdw blurRad="38100" dist="38100" dir="2700000" algn="tl">
                    <a:srgbClr val="000000">
                      <a:alpha val="43137"/>
                    </a:srgbClr>
                  </a:outerShdw>
                </a:effectLst>
              </a:rPr>
              <a:t>Colour</a:t>
            </a:r>
            <a:r>
              <a:rPr lang="en-US" b="1" i="1" dirty="0" smtClean="0">
                <a:solidFill>
                  <a:schemeClr val="bg1"/>
                </a:solidFill>
                <a:effectLst>
                  <a:outerShdw blurRad="38100" dist="38100" dir="2700000" algn="tl">
                    <a:srgbClr val="000000">
                      <a:alpha val="43137"/>
                    </a:srgbClr>
                  </a:outerShdw>
                </a:effectLst>
              </a:rPr>
              <a:t>. It is a big parade with brass bands and hundreds of soldiers at Horse Guard's Parade in London. </a:t>
            </a:r>
          </a:p>
          <a:p>
            <a:pPr>
              <a:buNone/>
            </a:pPr>
            <a:endParaRPr lang="ru-RU" dirty="0"/>
          </a:p>
        </p:txBody>
      </p:sp>
      <p:pic>
        <p:nvPicPr>
          <p:cNvPr id="1026" name="Picture 2" descr="C:\Users\Рахима\Desktop\fp_3152300_barm_queens_birthday_061309.jpg"/>
          <p:cNvPicPr>
            <a:picLocks noChangeAspect="1" noChangeArrowheads="1"/>
          </p:cNvPicPr>
          <p:nvPr/>
        </p:nvPicPr>
        <p:blipFill>
          <a:blip r:embed="rId3" cstate="screen"/>
          <a:srcRect/>
          <a:stretch>
            <a:fillRect/>
          </a:stretch>
        </p:blipFill>
        <p:spPr bwMode="auto">
          <a:xfrm rot="21423938">
            <a:off x="13364" y="23298"/>
            <a:ext cx="923815" cy="545963"/>
          </a:xfrm>
          <a:prstGeom prst="rect">
            <a:avLst/>
          </a:prstGeom>
          <a:noFill/>
        </p:spPr>
      </p:pic>
      <p:pic>
        <p:nvPicPr>
          <p:cNvPr id="1027" name="Picture 3" descr="C:\Users\Рахима\Desktop\071810090735ftcj59rpbb9jo6lu.jpg"/>
          <p:cNvPicPr>
            <a:picLocks noChangeAspect="1" noChangeArrowheads="1"/>
          </p:cNvPicPr>
          <p:nvPr/>
        </p:nvPicPr>
        <p:blipFill>
          <a:blip r:embed="rId4" cstate="email"/>
          <a:srcRect/>
          <a:stretch>
            <a:fillRect/>
          </a:stretch>
        </p:blipFill>
        <p:spPr bwMode="auto">
          <a:xfrm>
            <a:off x="301911" y="581207"/>
            <a:ext cx="968477" cy="975491"/>
          </a:xfrm>
          <a:prstGeom prst="rect">
            <a:avLst/>
          </a:prstGeom>
          <a:noFill/>
        </p:spPr>
      </p:pic>
      <p:pic>
        <p:nvPicPr>
          <p:cNvPr id="1028" name="Picture 4" descr="C:\Users\Рахима\Desktop\pageantry_2811027b.jpg"/>
          <p:cNvPicPr>
            <a:picLocks noChangeAspect="1" noChangeArrowheads="1"/>
          </p:cNvPicPr>
          <p:nvPr/>
        </p:nvPicPr>
        <p:blipFill>
          <a:blip r:embed="rId5" cstate="screen"/>
          <a:srcRect/>
          <a:stretch>
            <a:fillRect/>
          </a:stretch>
        </p:blipFill>
        <p:spPr bwMode="auto">
          <a:xfrm rot="177031">
            <a:off x="13431" y="1594040"/>
            <a:ext cx="871941" cy="544461"/>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79531" y="82117"/>
            <a:ext cx="1507895" cy="2019042"/>
          </a:xfrm>
        </p:spPr>
        <p:txBody>
          <a:bodyPr>
            <a:noAutofit/>
          </a:bodyPr>
          <a:lstStyle/>
          <a:p>
            <a:pPr>
              <a:buNone/>
            </a:pPr>
            <a:r>
              <a:rPr lang="en-US" sz="700" b="1" dirty="0" smtClean="0">
                <a:solidFill>
                  <a:schemeClr val="bg1"/>
                </a:solidFill>
                <a:effectLst>
                  <a:outerShdw blurRad="38100" dist="38100" dir="2700000" algn="tl">
                    <a:srgbClr val="000000">
                      <a:alpha val="43137"/>
                    </a:srgbClr>
                  </a:outerShdw>
                </a:effectLst>
              </a:rPr>
              <a:t>    </a:t>
            </a:r>
            <a:r>
              <a:rPr lang="en-US" sz="700" b="1" i="1" dirty="0" smtClean="0">
                <a:solidFill>
                  <a:schemeClr val="bg1"/>
                </a:solidFill>
                <a:effectLst>
                  <a:outerShdw blurRad="38100" dist="38100" dir="2700000" algn="tl">
                    <a:srgbClr val="000000">
                      <a:alpha val="43137"/>
                    </a:srgbClr>
                  </a:outerShdw>
                </a:effectLst>
              </a:rPr>
              <a:t>Traditionally the Queen opens Parliament every autumn. But Parliament, not the Royal Family, controls modern Britain. The Queen travels from Buckingham Palace to the Houses of Parliament in a gold carriage - the Irish State Coach. At the Houses of Parliament the Queen sits on a “throne” in the House of Lords. Then she reads the “Queen's Speech”. At the State Opening of Parliament the Queen wears a crown. She wears other jewels from the Crown Jewels, too.</a:t>
            </a:r>
            <a:endParaRPr lang="ru-RU" sz="700" b="1" i="1" dirty="0">
              <a:solidFill>
                <a:schemeClr val="bg1"/>
              </a:solidFill>
              <a:effectLst>
                <a:outerShdw blurRad="38100" dist="38100" dir="2700000" algn="tl">
                  <a:srgbClr val="000000">
                    <a:alpha val="43137"/>
                  </a:srgbClr>
                </a:outerShdw>
              </a:effectLst>
            </a:endParaRPr>
          </a:p>
        </p:txBody>
      </p:sp>
      <p:pic>
        <p:nvPicPr>
          <p:cNvPr id="2050" name="Picture 2" descr="C:\Users\Рахима\Desktop\загруженное.jpg"/>
          <p:cNvPicPr>
            <a:picLocks noChangeAspect="1" noChangeArrowheads="1"/>
          </p:cNvPicPr>
          <p:nvPr/>
        </p:nvPicPr>
        <p:blipFill>
          <a:blip r:embed="rId3" cstate="screen"/>
          <a:srcRect/>
          <a:stretch>
            <a:fillRect/>
          </a:stretch>
        </p:blipFill>
        <p:spPr bwMode="auto">
          <a:xfrm rot="592390">
            <a:off x="2021407" y="65875"/>
            <a:ext cx="816390" cy="559770"/>
          </a:xfrm>
          <a:prstGeom prst="rect">
            <a:avLst/>
          </a:prstGeom>
          <a:noFill/>
        </p:spPr>
      </p:pic>
      <p:pic>
        <p:nvPicPr>
          <p:cNvPr id="2051" name="Picture 3" descr="C:\Users\Рахима\Desktop\queen_parliament_05.jpg"/>
          <p:cNvPicPr>
            <a:picLocks noChangeAspect="1" noChangeArrowheads="1"/>
          </p:cNvPicPr>
          <p:nvPr/>
        </p:nvPicPr>
        <p:blipFill>
          <a:blip r:embed="rId4" cstate="screen"/>
          <a:srcRect/>
          <a:stretch>
            <a:fillRect/>
          </a:stretch>
        </p:blipFill>
        <p:spPr bwMode="auto">
          <a:xfrm rot="21139231">
            <a:off x="1855619" y="1446135"/>
            <a:ext cx="985007" cy="651537"/>
          </a:xfrm>
          <a:prstGeom prst="rect">
            <a:avLst/>
          </a:prstGeom>
          <a:noFill/>
        </p:spPr>
      </p:pic>
      <p:pic>
        <p:nvPicPr>
          <p:cNvPr id="2052" name="Picture 4" descr="C:\Users\Рахима\Desktop\queen12.jpg"/>
          <p:cNvPicPr>
            <a:picLocks noChangeAspect="1" noChangeArrowheads="1"/>
          </p:cNvPicPr>
          <p:nvPr/>
        </p:nvPicPr>
        <p:blipFill>
          <a:blip r:embed="rId5" cstate="screen"/>
          <a:srcRect/>
          <a:stretch>
            <a:fillRect/>
          </a:stretch>
        </p:blipFill>
        <p:spPr bwMode="auto">
          <a:xfrm>
            <a:off x="1394508" y="626578"/>
            <a:ext cx="1133876" cy="81669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500" fill="hold"/>
                                        <p:tgtEl>
                                          <p:spTgt spid="2051"/>
                                        </p:tgtEl>
                                        <p:attrNameLst>
                                          <p:attrName>ppt_x</p:attrName>
                                        </p:attrNameLst>
                                      </p:cBhvr>
                                      <p:tavLst>
                                        <p:tav tm="0">
                                          <p:val>
                                            <p:strVal val="#ppt_x"/>
                                          </p:val>
                                        </p:tav>
                                        <p:tav tm="100000">
                                          <p:val>
                                            <p:strVal val="#ppt_x"/>
                                          </p:val>
                                        </p:tav>
                                      </p:tavLst>
                                    </p:anim>
                                    <p:anim calcmode="lin" valueType="num">
                                      <p:cBhvr additive="base">
                                        <p:cTn id="14"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linds(horizontal)">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blinds(horizontal)">
                                      <p:cBhvr>
                                        <p:cTn id="24"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1530573" y="0"/>
            <a:ext cx="1349153" cy="2160588"/>
          </a:xfrm>
        </p:spPr>
        <p:txBody>
          <a:bodyPr>
            <a:normAutofit lnSpcReduction="10000"/>
          </a:bodyPr>
          <a:lstStyle/>
          <a:p>
            <a:pPr>
              <a:buNone/>
            </a:pPr>
            <a:r>
              <a:rPr lang="en-US" b="1" dirty="0" smtClean="0">
                <a:solidFill>
                  <a:schemeClr val="bg1"/>
                </a:solidFill>
                <a:effectLst>
                  <a:outerShdw blurRad="38100" dist="38100" dir="2700000" algn="tl">
                    <a:srgbClr val="000000">
                      <a:alpha val="43137"/>
                    </a:srgbClr>
                  </a:outerShdw>
                </a:effectLst>
              </a:rPr>
              <a:t>    </a:t>
            </a:r>
            <a:r>
              <a:rPr lang="en-US" b="1" i="1" dirty="0" smtClean="0">
                <a:solidFill>
                  <a:schemeClr val="bg1"/>
                </a:solidFill>
                <a:effectLst>
                  <a:outerShdw blurRad="38100" dist="38100" dir="2700000" algn="tl">
                    <a:srgbClr val="000000">
                      <a:alpha val="43137"/>
                    </a:srgbClr>
                  </a:outerShdw>
                </a:effectLst>
              </a:rPr>
              <a:t>Every year, there is a new Lord Mayor of London. The Mayor is the city's traditional leader. And the second Saturday in November is always the day for the Lord Mayor's Show. This ceremony is over six hundred years old. It is also London's biggest parade.</a:t>
            </a:r>
          </a:p>
          <a:p>
            <a:pPr>
              <a:buNone/>
            </a:pPr>
            <a:r>
              <a:rPr lang="en-US" b="1" i="1" dirty="0" smtClean="0">
                <a:solidFill>
                  <a:schemeClr val="bg1"/>
                </a:solidFill>
                <a:effectLst>
                  <a:outerShdw blurRad="38100" dist="38100" dir="2700000" algn="tl">
                    <a:srgbClr val="000000">
                      <a:alpha val="43137"/>
                    </a:srgbClr>
                  </a:outerShdw>
                </a:effectLst>
              </a:rPr>
              <a:t>    The Lord Mayor drives to the Royal Courts of Justice in a coach. The coach is two hundred years old. It is red and gold and it has six horses.</a:t>
            </a:r>
            <a:endParaRPr lang="ru-RU" b="1" i="1" dirty="0">
              <a:solidFill>
                <a:schemeClr val="bg1"/>
              </a:solidFill>
              <a:effectLst>
                <a:outerShdw blurRad="38100" dist="38100" dir="2700000" algn="tl">
                  <a:srgbClr val="000000">
                    <a:alpha val="43137"/>
                  </a:srgbClr>
                </a:outerShdw>
              </a:effectLst>
            </a:endParaRPr>
          </a:p>
        </p:txBody>
      </p:sp>
      <p:pic>
        <p:nvPicPr>
          <p:cNvPr id="3074" name="Picture 2" descr="C:\Users\Рахима\Desktop\Fiona-Woolf-Lord-Mayor-of-the-City-of-London.jpg"/>
          <p:cNvPicPr>
            <a:picLocks noChangeAspect="1" noChangeArrowheads="1"/>
          </p:cNvPicPr>
          <p:nvPr/>
        </p:nvPicPr>
        <p:blipFill>
          <a:blip r:embed="rId3" cstate="print"/>
          <a:srcRect/>
          <a:stretch>
            <a:fillRect/>
          </a:stretch>
        </p:blipFill>
        <p:spPr bwMode="auto">
          <a:xfrm>
            <a:off x="714184" y="172860"/>
            <a:ext cx="861745" cy="1063211"/>
          </a:xfrm>
          <a:prstGeom prst="rect">
            <a:avLst/>
          </a:prstGeom>
          <a:noFill/>
        </p:spPr>
      </p:pic>
      <p:pic>
        <p:nvPicPr>
          <p:cNvPr id="3075" name="Picture 3" descr="C:\Users\Рахима\Desktop\Fiona-Woolf.jpg"/>
          <p:cNvPicPr>
            <a:picLocks noChangeAspect="1" noChangeArrowheads="1"/>
          </p:cNvPicPr>
          <p:nvPr/>
        </p:nvPicPr>
        <p:blipFill>
          <a:blip r:embed="rId4" cstate="screen"/>
          <a:srcRect/>
          <a:stretch>
            <a:fillRect/>
          </a:stretch>
        </p:blipFill>
        <p:spPr bwMode="auto">
          <a:xfrm>
            <a:off x="60648" y="65847"/>
            <a:ext cx="566938" cy="723946"/>
          </a:xfrm>
          <a:prstGeom prst="rect">
            <a:avLst/>
          </a:prstGeom>
          <a:noFill/>
        </p:spPr>
      </p:pic>
      <p:pic>
        <p:nvPicPr>
          <p:cNvPr id="3077" name="Picture 5" descr="C:\Users\Рахима\Desktop\full_size_portrait.jpg"/>
          <p:cNvPicPr>
            <a:picLocks noChangeAspect="1" noChangeArrowheads="1"/>
          </p:cNvPicPr>
          <p:nvPr/>
        </p:nvPicPr>
        <p:blipFill>
          <a:blip r:embed="rId5" cstate="print"/>
          <a:srcRect/>
          <a:stretch>
            <a:fillRect/>
          </a:stretch>
        </p:blipFill>
        <p:spPr bwMode="auto">
          <a:xfrm>
            <a:off x="124567" y="1261781"/>
            <a:ext cx="1383329" cy="85580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7"/>
                                        </p:tgtEl>
                                        <p:attrNameLst>
                                          <p:attrName>style.visibility</p:attrName>
                                        </p:attrNameLst>
                                      </p:cBhvr>
                                      <p:to>
                                        <p:strVal val="visible"/>
                                      </p:to>
                                    </p:set>
                                    <p:anim calcmode="lin" valueType="num">
                                      <p:cBhvr additive="base">
                                        <p:cTn id="13" dur="500" fill="hold"/>
                                        <p:tgtEl>
                                          <p:spTgt spid="3077"/>
                                        </p:tgtEl>
                                        <p:attrNameLst>
                                          <p:attrName>ppt_x</p:attrName>
                                        </p:attrNameLst>
                                      </p:cBhvr>
                                      <p:tavLst>
                                        <p:tav tm="0">
                                          <p:val>
                                            <p:strVal val="#ppt_x"/>
                                          </p:val>
                                        </p:tav>
                                        <p:tav tm="100000">
                                          <p:val>
                                            <p:strVal val="#ppt_x"/>
                                          </p:val>
                                        </p:tav>
                                      </p:tavLst>
                                    </p:anim>
                                    <p:anim calcmode="lin" valueType="num">
                                      <p:cBhvr additive="base">
                                        <p:cTn id="14"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linds(horizontal)">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blinds(horizontal)">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074"/>
                                        </p:tgtEl>
                                        <p:attrNameLst>
                                          <p:attrName>style.visibility</p:attrName>
                                        </p:attrNameLst>
                                      </p:cBhvr>
                                      <p:to>
                                        <p:strVal val="visible"/>
                                      </p:to>
                                    </p:set>
                                    <p:anim calcmode="lin" valueType="num">
                                      <p:cBhvr additive="base">
                                        <p:cTn id="29" dur="500" fill="hold"/>
                                        <p:tgtEl>
                                          <p:spTgt spid="3074"/>
                                        </p:tgtEl>
                                        <p:attrNameLst>
                                          <p:attrName>ppt_x</p:attrName>
                                        </p:attrNameLst>
                                      </p:cBhvr>
                                      <p:tavLst>
                                        <p:tav tm="0">
                                          <p:val>
                                            <p:strVal val="#ppt_x"/>
                                          </p:val>
                                        </p:tav>
                                        <p:tav tm="100000">
                                          <p:val>
                                            <p:strVal val="#ppt_x"/>
                                          </p:val>
                                        </p:tav>
                                      </p:tavLst>
                                    </p:anim>
                                    <p:anim calcmode="lin" valueType="num">
                                      <p:cBhvr additive="base">
                                        <p:cTn id="3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1" y="0"/>
            <a:ext cx="1507895" cy="2160588"/>
          </a:xfrm>
        </p:spPr>
        <p:txBody>
          <a:bodyPr>
            <a:normAutofit fontScale="92500"/>
          </a:bodyPr>
          <a:lstStyle/>
          <a:p>
            <a:pPr>
              <a:buNone/>
            </a:pPr>
            <a:r>
              <a:rPr lang="en-US" dirty="0" smtClean="0"/>
              <a:t>   </a:t>
            </a:r>
          </a:p>
          <a:p>
            <a:pPr>
              <a:buNone/>
            </a:pPr>
            <a:r>
              <a:rPr lang="en-US" dirty="0" smtClean="0"/>
              <a:t>    </a:t>
            </a:r>
            <a:r>
              <a:rPr lang="en-US" b="1" i="1" dirty="0" smtClean="0">
                <a:solidFill>
                  <a:schemeClr val="bg1"/>
                </a:solidFill>
                <a:effectLst>
                  <a:outerShdw blurRad="38100" dist="38100" dir="2700000" algn="tl">
                    <a:srgbClr val="000000">
                      <a:alpha val="43137"/>
                    </a:srgbClr>
                  </a:outerShdw>
                </a:effectLst>
              </a:rPr>
              <a:t>In Britain as in other countries costumes and uniforms have a long history.</a:t>
            </a:r>
          </a:p>
          <a:p>
            <a:pPr>
              <a:buNone/>
            </a:pPr>
            <a:r>
              <a:rPr lang="en-US" b="1" i="1" dirty="0" smtClean="0">
                <a:solidFill>
                  <a:schemeClr val="bg1"/>
                </a:solidFill>
                <a:effectLst>
                  <a:outerShdw blurRad="38100" dist="38100" dir="2700000" algn="tl">
                    <a:srgbClr val="000000">
                      <a:alpha val="43137"/>
                    </a:srgbClr>
                  </a:outerShdw>
                </a:effectLst>
              </a:rPr>
              <a:t>    One is the uniform of the Beefeaters at the tower of London. This came first from France. Another is the uniform of the Horse Guards at Horse Guard's Parade, not far from Buckingham Palace. Thousands of visitors take photographs of the Horse Guards.</a:t>
            </a:r>
          </a:p>
          <a:p>
            <a:pPr>
              <a:buNone/>
            </a:pPr>
            <a:r>
              <a:rPr lang="en-US" b="1" i="1" dirty="0" smtClean="0">
                <a:solidFill>
                  <a:schemeClr val="bg1"/>
                </a:solidFill>
                <a:effectLst>
                  <a:outerShdw blurRad="38100" dist="38100" dir="2700000" algn="tl">
                    <a:srgbClr val="000000">
                      <a:alpha val="43137"/>
                    </a:srgbClr>
                  </a:outerShdw>
                </a:effectLst>
              </a:rPr>
              <a:t>    Britannia is a symbol of Britain. And she wears traditional clothes, too. But she is not a real person.</a:t>
            </a:r>
            <a:endParaRPr lang="ru-RU" b="1" i="1" dirty="0">
              <a:solidFill>
                <a:schemeClr val="bg1"/>
              </a:solidFill>
              <a:effectLst>
                <a:outerShdw blurRad="38100" dist="38100" dir="2700000" algn="tl">
                  <a:srgbClr val="000000">
                    <a:alpha val="43137"/>
                  </a:srgbClr>
                </a:outerShdw>
              </a:effectLst>
            </a:endParaRPr>
          </a:p>
        </p:txBody>
      </p:sp>
      <p:pic>
        <p:nvPicPr>
          <p:cNvPr id="4098" name="Picture 2" descr="C:\Users\Рахима\Desktop\yeomen.jpg"/>
          <p:cNvPicPr>
            <a:picLocks noChangeAspect="1" noChangeArrowheads="1"/>
          </p:cNvPicPr>
          <p:nvPr/>
        </p:nvPicPr>
        <p:blipFill>
          <a:blip r:embed="rId3" cstate="print"/>
          <a:srcRect/>
          <a:stretch>
            <a:fillRect/>
          </a:stretch>
        </p:blipFill>
        <p:spPr bwMode="auto">
          <a:xfrm>
            <a:off x="2052156" y="59431"/>
            <a:ext cx="748358" cy="1020864"/>
          </a:xfrm>
          <a:prstGeom prst="rect">
            <a:avLst/>
          </a:prstGeom>
          <a:noFill/>
        </p:spPr>
      </p:pic>
      <p:pic>
        <p:nvPicPr>
          <p:cNvPr id="4099" name="Picture 3" descr="C:\Users\Рахима\Desktop\SP693046_942long.jpg"/>
          <p:cNvPicPr>
            <a:picLocks noChangeAspect="1" noChangeArrowheads="1"/>
          </p:cNvPicPr>
          <p:nvPr/>
        </p:nvPicPr>
        <p:blipFill>
          <a:blip r:embed="rId4" cstate="screen"/>
          <a:srcRect/>
          <a:stretch>
            <a:fillRect/>
          </a:stretch>
        </p:blipFill>
        <p:spPr bwMode="auto">
          <a:xfrm>
            <a:off x="1485218" y="1125668"/>
            <a:ext cx="725681" cy="97549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098"/>
                                        </p:tgtEl>
                                        <p:attrNameLst>
                                          <p:attrName>style.visibility</p:attrName>
                                        </p:attrNameLst>
                                      </p:cBhvr>
                                      <p:to>
                                        <p:strVal val="visible"/>
                                      </p:to>
                                    </p:set>
                                    <p:anim calcmode="lin" valueType="num">
                                      <p:cBhvr additive="base">
                                        <p:cTn id="27" dur="500" fill="hold"/>
                                        <p:tgtEl>
                                          <p:spTgt spid="4098"/>
                                        </p:tgtEl>
                                        <p:attrNameLst>
                                          <p:attrName>ppt_x</p:attrName>
                                        </p:attrNameLst>
                                      </p:cBhvr>
                                      <p:tavLst>
                                        <p:tav tm="0">
                                          <p:val>
                                            <p:strVal val="#ppt_x"/>
                                          </p:val>
                                        </p:tav>
                                        <p:tav tm="100000">
                                          <p:val>
                                            <p:strVal val="#ppt_x"/>
                                          </p:val>
                                        </p:tav>
                                      </p:tavLst>
                                    </p:anim>
                                    <p:anim calcmode="lin" valueType="num">
                                      <p:cBhvr additive="base">
                                        <p:cTn id="2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099"/>
                                        </p:tgtEl>
                                        <p:attrNameLst>
                                          <p:attrName>style.visibility</p:attrName>
                                        </p:attrNameLst>
                                      </p:cBhvr>
                                      <p:to>
                                        <p:strVal val="visible"/>
                                      </p:to>
                                    </p:set>
                                    <p:anim calcmode="lin" valueType="num">
                                      <p:cBhvr additive="base">
                                        <p:cTn id="33" dur="500" fill="hold"/>
                                        <p:tgtEl>
                                          <p:spTgt spid="4099"/>
                                        </p:tgtEl>
                                        <p:attrNameLst>
                                          <p:attrName>ppt_x</p:attrName>
                                        </p:attrNameLst>
                                      </p:cBhvr>
                                      <p:tavLst>
                                        <p:tav tm="0">
                                          <p:val>
                                            <p:strVal val="#ppt_x"/>
                                          </p:val>
                                        </p:tav>
                                        <p:tav tm="100000">
                                          <p:val>
                                            <p:strVal val="#ppt_x"/>
                                          </p:val>
                                        </p:tav>
                                      </p:tavLst>
                                    </p:anim>
                                    <p:anim calcmode="lin" valueType="num">
                                      <p:cBhvr additive="base">
                                        <p:cTn id="34"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0" y="1125666"/>
            <a:ext cx="2879725" cy="1034923"/>
          </a:xfrm>
        </p:spPr>
        <p:txBody>
          <a:bodyPr>
            <a:normAutofit/>
          </a:bodyPr>
          <a:lstStyle/>
          <a:p>
            <a:pPr>
              <a:buNone/>
            </a:pPr>
            <a:r>
              <a:rPr lang="en-US" b="1" dirty="0" smtClean="0">
                <a:solidFill>
                  <a:schemeClr val="bg1"/>
                </a:solidFill>
                <a:effectLst>
                  <a:outerShdw blurRad="38100" dist="38100" dir="2700000" algn="tl">
                    <a:srgbClr val="000000">
                      <a:alpha val="43137"/>
                    </a:srgbClr>
                  </a:outerShdw>
                </a:effectLst>
              </a:rPr>
              <a:t>   </a:t>
            </a:r>
            <a:r>
              <a:rPr lang="en-US" b="1" i="1" dirty="0" smtClean="0">
                <a:solidFill>
                  <a:schemeClr val="bg1"/>
                </a:solidFill>
                <a:effectLst>
                  <a:outerShdw blurRad="38100" dist="38100" dir="2700000" algn="tl">
                    <a:srgbClr val="000000">
                      <a:alpha val="43137"/>
                    </a:srgbClr>
                  </a:outerShdw>
                </a:effectLst>
              </a:rPr>
              <a:t>There is a very special royal tradition. On the River Thames there are hundreds of swans. A lot of these beautiful white birds belong, traditionally, to the king or queen. In July the young swans on the Thames are about two months old. Then the Queen's swan keeper goes, in a boat, from London Bridge to Henley. He looks at all the young swans and marks the royal ones. The name of this strange nut interesting custom is Swan Upping.</a:t>
            </a:r>
          </a:p>
          <a:p>
            <a:pPr>
              <a:buNone/>
            </a:pPr>
            <a:endParaRPr lang="ru-RU" dirty="0"/>
          </a:p>
        </p:txBody>
      </p:sp>
      <p:pic>
        <p:nvPicPr>
          <p:cNvPr id="5122" name="Picture 2" descr="C:\Users\Рахима\Desktop\1374210832_royal_sx.jpg"/>
          <p:cNvPicPr>
            <a:picLocks noChangeAspect="1" noChangeArrowheads="1"/>
          </p:cNvPicPr>
          <p:nvPr/>
        </p:nvPicPr>
        <p:blipFill>
          <a:blip r:embed="rId3" cstate="screen"/>
          <a:srcRect/>
          <a:stretch>
            <a:fillRect/>
          </a:stretch>
        </p:blipFill>
        <p:spPr bwMode="auto">
          <a:xfrm>
            <a:off x="79212" y="59431"/>
            <a:ext cx="1462856" cy="1020864"/>
          </a:xfrm>
          <a:prstGeom prst="rect">
            <a:avLst/>
          </a:prstGeom>
          <a:noFill/>
        </p:spPr>
      </p:pic>
      <p:pic>
        <p:nvPicPr>
          <p:cNvPr id="5123" name="Picture 3" descr="C:\Users\Рахима\Desktop\950052960.jpg"/>
          <p:cNvPicPr>
            <a:picLocks noChangeAspect="1" noChangeArrowheads="1"/>
          </p:cNvPicPr>
          <p:nvPr/>
        </p:nvPicPr>
        <p:blipFill>
          <a:blip r:embed="rId4" cstate="screen"/>
          <a:srcRect/>
          <a:stretch>
            <a:fillRect/>
          </a:stretch>
        </p:blipFill>
        <p:spPr bwMode="auto">
          <a:xfrm>
            <a:off x="1575929" y="127489"/>
            <a:ext cx="1235028" cy="8620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123"/>
                                        </p:tgtEl>
                                        <p:attrNameLst>
                                          <p:attrName>style.visibility</p:attrName>
                                        </p:attrNameLst>
                                      </p:cBhvr>
                                      <p:to>
                                        <p:strVal val="visible"/>
                                      </p:to>
                                    </p:set>
                                    <p:anim calcmode="lin" valueType="num">
                                      <p:cBhvr additive="base">
                                        <p:cTn id="18" dur="500" fill="hold"/>
                                        <p:tgtEl>
                                          <p:spTgt spid="5123"/>
                                        </p:tgtEl>
                                        <p:attrNameLst>
                                          <p:attrName>ppt_x</p:attrName>
                                        </p:attrNameLst>
                                      </p:cBhvr>
                                      <p:tavLst>
                                        <p:tav tm="0">
                                          <p:val>
                                            <p:strVal val="#ppt_x"/>
                                          </p:val>
                                        </p:tav>
                                        <p:tav tm="100000">
                                          <p:val>
                                            <p:strVal val="#ppt_x"/>
                                          </p:val>
                                        </p:tav>
                                      </p:tavLst>
                                    </p:anim>
                                    <p:anim calcmode="lin" valueType="num">
                                      <p:cBhvr additive="base">
                                        <p:cTn id="19"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Рахима\Desktop\1273922538_6b68c90c.jpg"/>
          <p:cNvPicPr>
            <a:picLocks noChangeAspect="1" noChangeArrowheads="1"/>
          </p:cNvPicPr>
          <p:nvPr/>
        </p:nvPicPr>
        <p:blipFill>
          <a:blip r:embed="rId2" cstate="print"/>
          <a:srcRect/>
          <a:stretch>
            <a:fillRect/>
          </a:stretch>
        </p:blipFill>
        <p:spPr bwMode="auto">
          <a:xfrm>
            <a:off x="0" y="0"/>
            <a:ext cx="2879725" cy="2160588"/>
          </a:xfrm>
          <a:prstGeom prst="rect">
            <a:avLst/>
          </a:prstGeom>
          <a:noFill/>
        </p:spPr>
      </p:pic>
      <p:sp>
        <p:nvSpPr>
          <p:cNvPr id="3" name="Содержимое 2"/>
          <p:cNvSpPr>
            <a:spLocks noGrp="1"/>
          </p:cNvSpPr>
          <p:nvPr>
            <p:ph idx="1"/>
          </p:nvPr>
        </p:nvSpPr>
        <p:spPr>
          <a:xfrm>
            <a:off x="56534" y="59431"/>
            <a:ext cx="2766658" cy="2101158"/>
          </a:xfrm>
        </p:spPr>
        <p:txBody>
          <a:bodyPr>
            <a:normAutofit/>
          </a:bodyPr>
          <a:lstStyle/>
          <a:p>
            <a:pPr>
              <a:buNone/>
            </a:pPr>
            <a:r>
              <a:rPr lang="en-US" sz="1000" b="1" dirty="0" smtClean="0">
                <a:solidFill>
                  <a:schemeClr val="bg1"/>
                </a:solidFill>
                <a:effectLst>
                  <a:outerShdw blurRad="38100" dist="38100" dir="2700000" algn="tl">
                    <a:srgbClr val="000000">
                      <a:alpha val="43137"/>
                    </a:srgbClr>
                  </a:outerShdw>
                </a:effectLst>
              </a:rPr>
              <a:t>   There are only six public holidays a year in Great Britain, that is days on which people needn't go to work</a:t>
            </a:r>
            <a:r>
              <a:rPr lang="ru-RU" sz="1000" b="1" dirty="0" smtClean="0">
                <a:solidFill>
                  <a:schemeClr val="bg1"/>
                </a:solidFill>
                <a:effectLst>
                  <a:outerShdw blurRad="38100" dist="38100" dir="2700000" algn="tl">
                    <a:srgbClr val="000000">
                      <a:alpha val="43137"/>
                    </a:srgbClr>
                  </a:outerShdw>
                </a:effectLst>
              </a:rPr>
              <a:t>.</a:t>
            </a:r>
            <a:r>
              <a:rPr lang="en-US" sz="1000" b="1" dirty="0" smtClean="0">
                <a:solidFill>
                  <a:schemeClr val="bg1"/>
                </a:solidFill>
                <a:effectLst>
                  <a:outerShdw blurRad="38100" dist="38100" dir="2700000" algn="tl">
                    <a:srgbClr val="000000">
                      <a:alpha val="43137"/>
                    </a:srgbClr>
                  </a:outerShdw>
                </a:effectLst>
              </a:rPr>
              <a:t>They are: </a:t>
            </a:r>
          </a:p>
          <a:p>
            <a:r>
              <a:rPr lang="en-US" sz="1000" b="1" dirty="0" smtClean="0">
                <a:solidFill>
                  <a:schemeClr val="bg1"/>
                </a:solidFill>
                <a:effectLst>
                  <a:outerShdw blurRad="38100" dist="38100" dir="2700000" algn="tl">
                    <a:srgbClr val="000000">
                      <a:alpha val="43137"/>
                    </a:srgbClr>
                  </a:outerShdw>
                </a:effectLst>
              </a:rPr>
              <a:t>Christmas Day</a:t>
            </a:r>
          </a:p>
          <a:p>
            <a:r>
              <a:rPr lang="en-US" sz="1000" b="1" dirty="0" smtClean="0">
                <a:solidFill>
                  <a:schemeClr val="bg1"/>
                </a:solidFill>
                <a:effectLst>
                  <a:outerShdw blurRad="38100" dist="38100" dir="2700000" algn="tl">
                    <a:srgbClr val="000000">
                      <a:alpha val="43137"/>
                    </a:srgbClr>
                  </a:outerShdw>
                </a:effectLst>
              </a:rPr>
              <a:t>Good Friday</a:t>
            </a:r>
          </a:p>
          <a:p>
            <a:r>
              <a:rPr lang="en-US" sz="1000" b="1" dirty="0" smtClean="0">
                <a:solidFill>
                  <a:schemeClr val="bg1"/>
                </a:solidFill>
                <a:effectLst>
                  <a:outerShdw blurRad="38100" dist="38100" dir="2700000" algn="tl">
                    <a:srgbClr val="000000">
                      <a:alpha val="43137"/>
                    </a:srgbClr>
                  </a:outerShdw>
                </a:effectLst>
              </a:rPr>
              <a:t>Easter Monday</a:t>
            </a:r>
          </a:p>
          <a:p>
            <a:r>
              <a:rPr lang="en-US" sz="1000" b="1" dirty="0" smtClean="0">
                <a:solidFill>
                  <a:schemeClr val="bg1"/>
                </a:solidFill>
                <a:effectLst>
                  <a:outerShdw blurRad="38100" dist="38100" dir="2700000" algn="tl">
                    <a:srgbClr val="000000">
                      <a:alpha val="43137"/>
                    </a:srgbClr>
                  </a:outerShdw>
                </a:effectLst>
              </a:rPr>
              <a:t>Spring Bank Holiday</a:t>
            </a:r>
          </a:p>
          <a:p>
            <a:r>
              <a:rPr lang="en-US" sz="1000" b="1" dirty="0" smtClean="0">
                <a:solidFill>
                  <a:schemeClr val="bg1"/>
                </a:solidFill>
                <a:effectLst>
                  <a:outerShdw blurRad="38100" dist="38100" dir="2700000" algn="tl">
                    <a:srgbClr val="000000">
                      <a:alpha val="43137"/>
                    </a:srgbClr>
                  </a:outerShdw>
                </a:effectLst>
              </a:rPr>
              <a:t>Late Summer Bank Holiday</a:t>
            </a:r>
          </a:p>
          <a:p>
            <a:r>
              <a:rPr lang="en-US" sz="1000" b="1" dirty="0" smtClean="0">
                <a:solidFill>
                  <a:schemeClr val="bg1"/>
                </a:solidFill>
                <a:effectLst>
                  <a:outerShdw blurRad="38100" dist="38100" dir="2700000" algn="tl">
                    <a:srgbClr val="000000">
                      <a:alpha val="43137"/>
                    </a:srgbClr>
                  </a:outerShdw>
                </a:effectLst>
              </a:rPr>
              <a:t>Boxing Day.</a:t>
            </a:r>
            <a:endParaRPr lang="ru-RU" sz="1000"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257</TotalTime>
  <Words>1729</Words>
  <Application>Microsoft Office PowerPoint</Application>
  <PresentationFormat>Произвольный</PresentationFormat>
  <Paragraphs>53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Traditions and holidays of       Great Britain</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Traditions and holidays of       Great Britain</dc:title>
  <dc:creator>Рахима</dc:creator>
  <cp:lastModifiedBy>acer</cp:lastModifiedBy>
  <cp:revision>23</cp:revision>
  <dcterms:created xsi:type="dcterms:W3CDTF">2014-11-04T14:05:33Z</dcterms:created>
  <dcterms:modified xsi:type="dcterms:W3CDTF">2014-11-05T17:32:13Z</dcterms:modified>
</cp:coreProperties>
</file>