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0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4;&#1086;&#1083;&#1075;&#1086;&#1074;&#1072;%20&#1079;&#1072;&#1097;&#1080;&#1090;&#1072;%20&#1074;%2011%20&#1096;&#1082;&#1086;&#1083;&#1077;\007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7163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Муниципальный конкурс «Я выбираю жизнь»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Номинация «Разработка внеклассного мероприятия 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500306"/>
            <a:ext cx="7786742" cy="378621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Интеллектуально-познавательная игра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элементами тренинга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«Алгоритм здорового образа жизни»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Возрастная категория: 7 класс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разработки: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Долгова Елена Владимировна,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МОУ СОШ№6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750099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Актуальность, новизна, цель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Актуальность: </a:t>
            </a:r>
          </a:p>
          <a:p>
            <a:pPr>
              <a:buNone/>
            </a:pPr>
            <a:r>
              <a:rPr lang="ru-RU" dirty="0" smtClean="0"/>
              <a:t>    актуальная проблема – формирование здорового образа жизни; ключевое слово в теме мероприятия: «алгоритм», т.е. пошаговое движение </a:t>
            </a:r>
            <a:r>
              <a:rPr lang="ru-RU" b="1" dirty="0" smtClean="0"/>
              <a:t>к цели</a:t>
            </a:r>
            <a:r>
              <a:rPr lang="ru-RU" dirty="0" smtClean="0"/>
              <a:t>: вести ЗОЖ (путём отказа от вредных привычек и занятости в кружках и секциях)</a:t>
            </a:r>
          </a:p>
          <a:p>
            <a:pPr>
              <a:buNone/>
            </a:pPr>
            <a:r>
              <a:rPr lang="ru-RU" b="1" i="1" dirty="0" smtClean="0"/>
              <a:t>Новизна: </a:t>
            </a:r>
          </a:p>
          <a:p>
            <a:pPr>
              <a:buNone/>
            </a:pPr>
            <a:r>
              <a:rPr lang="ru-RU" dirty="0" smtClean="0"/>
              <a:t>    включение заданий с элементами тренинга; проведение минутки релаксации на мероприятии</a:t>
            </a:r>
          </a:p>
          <a:p>
            <a:pPr>
              <a:buNone/>
            </a:pPr>
            <a:r>
              <a:rPr lang="ru-RU" b="1" i="1" dirty="0" smtClean="0"/>
              <a:t>Срок реализации: </a:t>
            </a:r>
          </a:p>
          <a:p>
            <a:pPr>
              <a:buNone/>
            </a:pPr>
            <a:r>
              <a:rPr lang="ru-RU" dirty="0" smtClean="0"/>
              <a:t>    1 год. В конце учебного года мероприятие-отчёт о ЗОЖ класса.</a:t>
            </a:r>
            <a:endParaRPr lang="ru-RU" dirty="0"/>
          </a:p>
        </p:txBody>
      </p:sp>
      <p:pic>
        <p:nvPicPr>
          <p:cNvPr id="4" name="Рисунок 3" descr="E:\новое аниме\89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285728"/>
            <a:ext cx="11239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Краткое содержание разработки: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214974"/>
          </a:xfrm>
        </p:spPr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ru-RU" dirty="0" smtClean="0"/>
              <a:t>      Использование разнообразных форм и методов: работа над понятием «здоровье», работа над схемой «Составляющие здоровья человека», комментарии энциклопедиста, </a:t>
            </a:r>
            <a:r>
              <a:rPr lang="ru-RU" b="1" i="1" dirty="0" smtClean="0"/>
              <a:t>ИКТ</a:t>
            </a:r>
            <a:r>
              <a:rPr lang="ru-RU" i="1" dirty="0" smtClean="0"/>
              <a:t> </a:t>
            </a:r>
            <a:r>
              <a:rPr lang="ru-RU" b="1" i="1" dirty="0" smtClean="0"/>
              <a:t>(фрагмент мультфильма, просмотр видеороликов),</a:t>
            </a:r>
            <a:r>
              <a:rPr lang="ru-RU" i="1" dirty="0" smtClean="0"/>
              <a:t> </a:t>
            </a:r>
            <a:r>
              <a:rPr lang="ru-RU" b="1" i="1" dirty="0" smtClean="0"/>
              <a:t>минутка релаксации</a:t>
            </a:r>
            <a:r>
              <a:rPr lang="ru-RU" dirty="0" smtClean="0"/>
              <a:t>, прохождение туров, пропагандирующих ЗОЖ, </a:t>
            </a:r>
            <a:r>
              <a:rPr lang="ru-RU" b="1" i="1" dirty="0" smtClean="0"/>
              <a:t>сотрудничество с психологом</a:t>
            </a:r>
            <a:r>
              <a:rPr lang="ru-RU" i="1" dirty="0" smtClean="0"/>
              <a:t>: </a:t>
            </a:r>
            <a:r>
              <a:rPr lang="ru-RU" b="1" i="1" dirty="0" smtClean="0"/>
              <a:t>упражнение-тренинг «Умей сказать - НЕТ!», сотрудничество с родителями в сценке «Мы - за здоровый образ жизни»</a:t>
            </a:r>
            <a:r>
              <a:rPr lang="ru-RU" i="1" dirty="0" smtClean="0"/>
              <a:t>, </a:t>
            </a:r>
            <a:r>
              <a:rPr lang="ru-RU" dirty="0" smtClean="0"/>
              <a:t>ведение памятки-маршрута для каждого ученика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7358082" cy="201135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b="1" dirty="0" smtClean="0">
                <a:solidFill>
                  <a:srgbClr val="7030A0"/>
                </a:solidFill>
              </a:rPr>
              <a:t>Сквозное действие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всего мероприятия –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составление алгоритма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здоровой жизни /выводы учащихся из пройденных заданий/: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76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Вырабатывать в себе положительные качества;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Отказаться от курения;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Отказаться от алкоголя;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Отказаться от наркотиков;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Иметь хобби, ходить в секции.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C:\Documents and Settings\All Users\Документы\ДОЛГОВА 2010\картинки ко дню учителя\1191269027_c4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4595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43692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Выходные данные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методической разработки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«Алгоритм здоровой жизни»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К4П4 Сертификат Открытый ур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64"/>
            <a:ext cx="3160078" cy="4525963"/>
          </a:xfrm>
        </p:spPr>
      </p:pic>
      <p:pic>
        <p:nvPicPr>
          <p:cNvPr id="7" name="Рисунок 6" descr="g5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7358082" y="214290"/>
            <a:ext cx="1524000" cy="1381125"/>
          </a:xfrm>
          <a:prstGeom prst="rect">
            <a:avLst/>
          </a:prstGeom>
        </p:spPr>
      </p:pic>
      <p:pic>
        <p:nvPicPr>
          <p:cNvPr id="3" name="Picture 2" descr="C:\Users\Lena\Desktop\Безымянный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714620"/>
            <a:ext cx="5028732" cy="2802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:\Documents and Settings\Администратор\Рабочий стол\ИНТЕРЕ\дождь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Минутка релаксации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7" name="007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16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49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961822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7113" y="1428737"/>
            <a:ext cx="7116762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002060"/>
                </a:solidFill>
              </a:rPr>
              <a:t>Спасибо за внимание! Здоровья Вам!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Школьная воспитательная программа по здоровому образу жизни, 2014 </a:t>
            </a:r>
          </a:p>
          <a:p>
            <a:r>
              <a:rPr lang="ru-RU" dirty="0" smtClean="0"/>
              <a:t>Программа учебного предмета «Основы здорового образа жизни», 2014</a:t>
            </a:r>
          </a:p>
          <a:p>
            <a:r>
              <a:rPr lang="ru-RU" dirty="0" smtClean="0"/>
              <a:t>«Формирование здорового образа жизни российских подростков», 2013</a:t>
            </a:r>
          </a:p>
          <a:p>
            <a:r>
              <a:rPr lang="ru-RU" dirty="0" smtClean="0"/>
              <a:t>ресурсы интернета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261</Words>
  <PresentationFormat>Экран (4:3)</PresentationFormat>
  <Paragraphs>32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Муниципальный конкурс «Я выбираю жизнь» Номинация «Разработка внеклассного мероприятия  по здоровьесбережению»</vt:lpstr>
      <vt:lpstr>Актуальность, новизна, цель </vt:lpstr>
      <vt:lpstr>Краткое содержание разработки:</vt:lpstr>
      <vt:lpstr>  Сквозное действие  всего мероприятия –  составление алгоритма  здоровой жизни /выводы учащихся из пройденных заданий/: </vt:lpstr>
      <vt:lpstr>Выходные данные  методической разработки  «Алгоритм здоровой жизни»</vt:lpstr>
      <vt:lpstr>Минутка релаксации</vt:lpstr>
      <vt:lpstr>Спасибо за внимание! Здоровья Вам!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конкурс «Я выбираю жизнь» Номинация «Разработка внеклассного мероприятия по здоровьесбережению»</dc:title>
  <dc:creator>Lena</dc:creator>
  <cp:lastModifiedBy>Lena</cp:lastModifiedBy>
  <cp:revision>42</cp:revision>
  <dcterms:created xsi:type="dcterms:W3CDTF">2014-11-01T19:00:24Z</dcterms:created>
  <dcterms:modified xsi:type="dcterms:W3CDTF">2014-11-05T17:58:58Z</dcterms:modified>
</cp:coreProperties>
</file>