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BD7F8-55F5-4180-A2F8-8E20F94BDBEE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AF300D7-B664-497A-A16F-43C3DD9A5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D817-23D8-4253-92C4-535DC94A413A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35ECC-4A50-4E04-B5CE-EAB0CFFD6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C82AC-2659-4748-AB07-C8FF06695622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51889-1188-4FE4-B39C-EAFADC768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1BD6B-AD9D-4519-8ECD-FC14CCBCDBD9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C9821-FBD0-45C5-BD3A-86A914978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4D90-D19E-4090-93C7-3F3030A05A91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0649-181E-473C-98A3-ADFE6DCBA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FDA1-6457-4EFA-B066-12436083E7E0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29971-EFA0-4E5C-ABBC-EF2D51703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F92D5A-8516-40D0-AED5-FAF700EFB468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27A97B-B032-4E4C-A395-DF68077F0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BB95-297A-4311-A31E-DE3423B5F5C0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00E0E-9E96-4B38-B189-5699F28A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BB702-5135-4C6C-A3FA-4860FC3DB2FA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4AAAB-C355-4149-8E03-3342D90EB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364E-9DD3-4B21-906C-75372215273D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FF304-F6E8-4011-8CD8-18B79DC41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D44AA-4372-489B-BDE0-1976F0F17A09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72801-5D54-44F4-BB71-F65089AB7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FA7D9D-2AB4-42C3-A709-6F4181BA7570}" type="datetimeFigureOut">
              <a:rPr lang="ru-RU"/>
              <a:pPr>
                <a:defRPr/>
              </a:pPr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77CBAE-483B-4AC2-91EA-D6694060B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65" r:id="rId3"/>
    <p:sldLayoutId id="2147483666" r:id="rId4"/>
    <p:sldLayoutId id="2147483673" r:id="rId5"/>
    <p:sldLayoutId id="2147483674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text=%D0%BA%D0%B0%D1%80%D1%82%D0%B8%D0%BD%D0%BA%D0%B8%20%D1%81%20%D0%B4%D0%B5%D1%82%D1%8C%D0%BC%D0%B8%20%D0%B8%20%D0%BF%D0%B5%D0%B4%D0%B0%D0%B3%D0%BE%D0%B3%D0%BE%D0%BC&amp;noreask=1&amp;img_url=http://sphotos-a.ak.fbcdn.net/hphotos-ak-frc1/247316_386570191432377_1151808763_n.jpg&amp;pos=3&amp;rpt=simage&amp;lr=65&amp;nojs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0%BA%D0%B0%D1%80%D1%82%D0%B8%D0%BD%D0%BA%D0%B0%20%D1%83%D0%BC%D0%BD%D0%B8%D0%BA%D0%B0&amp;noreask=1&amp;img_url=http://img1.liveinternet.ru/images/attach/c/6/91/29/91029865_1234556.jpg&amp;pos=6&amp;rpt=simage&amp;lr=65&amp;nojs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3960813"/>
          </a:xfrm>
        </p:spPr>
        <p:txBody>
          <a:bodyPr/>
          <a:lstStyle/>
          <a:p>
            <a:pPr algn="ctr" eaLnBrk="1" hangingPunct="1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Коррекционно-развивающая работа логопеда в ДОУ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0663"/>
            <a:ext cx="6400800" cy="936625"/>
          </a:xfrm>
        </p:spPr>
        <p:txBody>
          <a:bodyPr/>
          <a:lstStyle/>
          <a:p>
            <a:pPr marL="63500" algn="r" eaLnBrk="1" hangingPunct="1"/>
            <a:r>
              <a:rPr lang="ru-RU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Учитель-логопед: Омельчук М.Н.</a:t>
            </a:r>
          </a:p>
        </p:txBody>
      </p:sp>
      <p:pic>
        <p:nvPicPr>
          <p:cNvPr id="13315" name="Рисунок 3" descr="http://im2-tub-ru.yandex.net/i?id=192328239-3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149725"/>
            <a:ext cx="17795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Папки-раскладушки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5132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   «Четвертый лишний»                        «ОБЖ»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22531" name="Рисунок 3" descr="D:\мои документы\Фотки Работа--2013-14гг\Изображение 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500438"/>
            <a:ext cx="21605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D:\мои документы\Фотки Работа--2013-14гг\Изображение 0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500438"/>
            <a:ext cx="2374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D:\мои документы\Фотки Работа--2013-14гг\Изображение 0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500438"/>
            <a:ext cx="23987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081088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7291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«Мебель в доме»    «Военные профессии»   «Водный мир»</a:t>
            </a: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 «Три сигнала             «Маленькая               «На цветочной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  светофора»                 портниха»                       поляне»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Рисунок 3" descr="D:\мои документы\Фотки Работа--2013-14гг\Изображение 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276475"/>
            <a:ext cx="2016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 descr="D:\мои документы\Фотки Работа--2013-14гг\Изображение 0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276475"/>
            <a:ext cx="19431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5" descr="D:\мои документы\Фотки Работа--2013-14гг\Изображение 0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0588" y="4797425"/>
            <a:ext cx="19526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6" descr="D:\мои документы\Фотки Работа--2013-14гг\Изображение 0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2276475"/>
            <a:ext cx="19446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7" descr="D:\мои документы\Фотки Работа--2013-14гг\Изображение 07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4797425"/>
            <a:ext cx="19431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8" descr="D:\мои документы\Фотки Работа--2013-14гг\Изображение 07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4797425"/>
            <a:ext cx="19431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Разрезные картинки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 «Снегирь»             «Пароход»                «Мост»</a:t>
            </a:r>
          </a:p>
          <a:p>
            <a:pPr eaLnBrk="1" hangingPunct="1">
              <a:buFont typeface="Georgia" pitchFamily="18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Рисунок 3" descr="D:\мои документы\Фотки Работа--2013-14гг\Изображение 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924175"/>
            <a:ext cx="2016125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 descr="D:\мои документы\Фотки Работа--2013-14гг\Изображение 0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924175"/>
            <a:ext cx="1944687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 descr="D:\мои документы\Фотки Работа--2013-14гг\Изображение 0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2924175"/>
            <a:ext cx="2087562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 descr="D:\мои документы\Фотки Работа--2013-14гг\Изображение 0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508500"/>
            <a:ext cx="20161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7" descr="D:\мои документы\Фотки Работа--2013-14гг\Изображение 05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4508500"/>
            <a:ext cx="19431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8" descr="D:\мои документы\Фотки Работа--2013-14гг\Изображение 06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4508500"/>
            <a:ext cx="20859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10080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80060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концу года: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детей расширился и обогатился лексический словарь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существительных, прилагательных, глаголов; словарь антонимов и синонимов.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Дети различают большое количество объектов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вычленяет характерные и под руководством педагога – существенные признаки.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Умеют сравнивать объекты по признакам различия и сходства.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детей стало меньше ошибок в согласовании частей речи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числительных с существительными, прилагательных с существительными в роде, числе, падеже.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достаточной степени понимают логико-грамматические структуры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выражающие причинно-следственные, временные и пространственные отношения.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51765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Цель—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своевременное выявление, предупреждение и коррекция речевых нарушений у дошкольников.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Georgia" pitchFamily="18" charset="0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Georgia" pitchFamily="18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Результативность работы логопункта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Логопункт посещало (в 1 полугодии—81 ребенок,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во 2 полугодии—53 человека).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Количество детей с исправленной речью—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человек.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Количество детей со значительным улучшением речи—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26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детей.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Без улучшений (пропуски детей)—2 человека.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Из логопункта выпущено в школу—33 ребенка.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444625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ПМП консилиум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Цель—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обеспечение диагностико-коррекционного, психолого-медико-педагогического сопровождения воспитанников с отклонениями в развитии.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Результативность работы ПМП консилиума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Всего выпускников ДОУ—64 человека.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Допущены к обучению в СОШ—63 ребенка.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Из них допущены к обучению в СОШ с обязательными занятиями на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логопункте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—5 человек.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Остается на повторный курс обучения в подготовительной группе ДОУ—1 ребенок.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Направлены на повторный прием к психиатру—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3 человека.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Логопедические задания на летний период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(работа с родителями)—4 человека.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Логопедический проект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«Занимательный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Словаренок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образовательная деятельность.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учитель-логопед: Омельчук М.Н.,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12 детей из 3-х подготовительных групп,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родители, воспитатели, музыкальный руководитель: Федорова О.Г.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Срок проекта: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1 год.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6-7 лет.</a:t>
            </a:r>
          </a:p>
          <a:p>
            <a:pPr eaLnBrk="1" hangingPunct="1"/>
            <a:endParaRPr lang="ru-RU" smtClean="0"/>
          </a:p>
        </p:txBody>
      </p:sp>
      <p:pic>
        <p:nvPicPr>
          <p:cNvPr id="16387" name="Рисунок 3" descr="http://im2-tub-ru.yandex.net/i?id=75277025-6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149725"/>
            <a:ext cx="1295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081088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Проведенные мероприятия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8470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1. На РМО логопедов показано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открытое логопедическое занятие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по теме «Приключения Жужжалочки и Шипелочки» (20.11. 2013 год).</a:t>
            </a:r>
          </a:p>
          <a:p>
            <a:pPr eaLnBrk="1" hangingPunct="1">
              <a:buFont typeface="Georgia" pitchFamily="18" charset="0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F:\РМО логопедов ноябрь 2013\SDC128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716338"/>
            <a:ext cx="21605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РМО логопедов ноябрь 2013\SDC128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716338"/>
            <a:ext cx="2232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РМО логопедов ноябрь 2013\SDC128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716338"/>
            <a:ext cx="20891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Проведенные мероприятия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Проведен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семинар-практикум для воспитателей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по теме «Организация и методика проведения словарной работы с дошкольниками» (16.12.2013г)</a:t>
            </a:r>
          </a:p>
          <a:p>
            <a:pPr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Выступление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на РМО логопедов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с докладом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по теме «Формирование словаря у детей с ОНР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уровня речевого развития».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(21.02.2014г)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7921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Проведенные мероприятия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577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4. На объединенное РМО логопедов и музыкальных руководителей показано </a:t>
            </a:r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открытое музыкальное логоритмическое занятие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 тему «Весеннее настроение».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—преодоление речевых нарушений с помощью развития и исправления неречевых и речевых психических функций, используя интеграцию ритмики, логопедии и музыки. </a:t>
            </a:r>
          </a:p>
        </p:txBody>
      </p:sp>
      <p:pic>
        <p:nvPicPr>
          <p:cNvPr id="4" name="Рисунок 3" descr="D:\мои документы\фото - РМО логопедов и муз. рук. март 2014г\DSCN20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24400"/>
            <a:ext cx="208756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документы\фото - РМО логопедов и муз. рук. март 2014г\DSCN2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4724400"/>
            <a:ext cx="20875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мои документы\фото - РМО логопедов и муз. рук. март 2014г\DSCN20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724400"/>
            <a:ext cx="20891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863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Проведенные мероприятия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0165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выступление с презентацией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по теме «Музыкальная среда, как часть коррекционной работы с дошкольниками»;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-проведен </a:t>
            </a:r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семинар-практикум для логопедов и музыкальных руководителей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по теме «Эмоционально-волевая сфера детей с речевыми нарушениями»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(по теории—презентация). (20.03.2014г)</a:t>
            </a:r>
          </a:p>
          <a:p>
            <a:pPr eaLnBrk="1" hangingPunct="1">
              <a:buFont typeface="Georgia" pitchFamily="18" charset="0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D:\мои документы\фото - РМО логопедов и муз. рук. март 2014г\DSCN21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4508500"/>
            <a:ext cx="2087563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документы\фото - РМО логопедов и муз. рук. март 2014г\DSCN21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508500"/>
            <a:ext cx="20161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081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Логопедические пособия по проекту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577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  «Шкафчик»             «На кухне»            «В холодильнике»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Книжка «Мои игрушки»      «Зоопарк на кубиках»   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b="1" i="1" smtClean="0"/>
              <a:t>                                    </a:t>
            </a:r>
            <a:endParaRPr lang="ru-RU" smtClean="0"/>
          </a:p>
          <a:p>
            <a:pPr eaLnBrk="1" hangingPunct="1"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21507" name="Рисунок 3" descr="D:\мои документы\Фотки Работа--2013-14гг\Изображение 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420938"/>
            <a:ext cx="18716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 descr="D:\мои документы\Фотки Работа--2013-14гг\Изображение 0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20938"/>
            <a:ext cx="18732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5" descr="D:\мои документы\Фотки Работа--2013-14гг\Изображение 0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420938"/>
            <a:ext cx="18002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6" descr="D:\мои документы\Фотки Работа--2013-14гг\Изображение 0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4581525"/>
            <a:ext cx="20161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7" descr="D:\мои документы\Фотки Работа--2013-14гг\Изображение 06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4581525"/>
            <a:ext cx="19431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</TotalTime>
  <Words>396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Trebuchet MS</vt:lpstr>
      <vt:lpstr>Georgia</vt:lpstr>
      <vt:lpstr>Wingdings 2</vt:lpstr>
      <vt:lpstr>Calibri</vt:lpstr>
      <vt:lpstr>Times New Roman</vt:lpstr>
      <vt:lpstr>Городская</vt:lpstr>
      <vt:lpstr>Городская</vt:lpstr>
      <vt:lpstr>Городская</vt:lpstr>
      <vt:lpstr>Городская</vt:lpstr>
      <vt:lpstr>Коррекционно-развивающая работа логопеда в ДОУ   </vt:lpstr>
      <vt:lpstr> ЛОГОПУНКТ Цель—своевременное выявление, предупреждение и коррекция речевых нарушений у дошкольников. </vt:lpstr>
      <vt:lpstr>ПМП консилиум Цель—обеспечение диагностико-коррекционного, психолого-медико-педагогического сопровождения воспитанников с отклонениями в развитии.</vt:lpstr>
      <vt:lpstr> Логопедический проект «Занимательный Словаренок» </vt:lpstr>
      <vt:lpstr>Проведенные мероприятия</vt:lpstr>
      <vt:lpstr>Проведенные мероприятия </vt:lpstr>
      <vt:lpstr>Проведенные мероприятия </vt:lpstr>
      <vt:lpstr>Проведенные мероприятия </vt:lpstr>
      <vt:lpstr>Логопедические пособия по проекту </vt:lpstr>
      <vt:lpstr>Папки-раскладушки</vt:lpstr>
      <vt:lpstr>Дидактические игры </vt:lpstr>
      <vt:lpstr>Разрезные картинки</vt:lpstr>
      <vt:lpstr>Результативность проекта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Коррекционно-развивающая работа в ДОУ  за 2013—2014 учебный год  </dc:title>
  <cp:lastModifiedBy>asus</cp:lastModifiedBy>
  <cp:revision>18</cp:revision>
  <dcterms:modified xsi:type="dcterms:W3CDTF">2014-11-05T14:55:20Z</dcterms:modified>
</cp:coreProperties>
</file>