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DB72034-7560-4DBE-80B6-92D82EF6BB2D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7F4646E-C6E6-42D0-AA79-CBB4CBBE5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987" y="468824"/>
            <a:ext cx="6988073" cy="1617216"/>
          </a:xfrm>
        </p:spPr>
        <p:txBody>
          <a:bodyPr>
            <a:no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Путешествие в страну знаний</a:t>
            </a:r>
            <a:endParaRPr lang="ru-RU" sz="5400" b="1" cap="all" dirty="0">
              <a:ln w="90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Валентина\Рабочий стол\школьные великолепия\e68b3f13c791d5717dd4cbfa67db48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3" y="2518819"/>
            <a:ext cx="4786346" cy="3196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13506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46920" y="2062234"/>
            <a:ext cx="553427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Цветочный </a:t>
            </a:r>
          </a:p>
          <a:p>
            <a:pPr algn="ctr"/>
            <a:r>
              <a:rPr lang="ru-RU" sz="8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</a:t>
            </a:r>
            <a:endParaRPr lang="ru-RU" sz="80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7" name="Picture 3" descr="C:\Documents and Settings\Валентина\Рабочий стол\школьные великолепия\c6241228e7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27" y="428604"/>
            <a:ext cx="2262373" cy="21869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Валентина\Рабочий стол\школьные великолепия\260062-3-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8462">
            <a:off x="6024865" y="3381667"/>
            <a:ext cx="2664523" cy="26645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Валентина\Рабочий стол\школьные великолепия\779abf5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451" y="390525"/>
            <a:ext cx="3275335" cy="1959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Валентина\Рабочий стол\школьные великолепия\145_fu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4357694"/>
            <a:ext cx="2932559" cy="22715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Documents and Settings\Валентина\Рабочий стол\школьные великолепия\a74a54518d3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816" y="0"/>
            <a:ext cx="2329635" cy="23296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Documents and Settings\Валентина\Рабочий стол\школьные великолепия\ыкуерн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4429132"/>
            <a:ext cx="1884933" cy="18849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0529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9460" y="260648"/>
            <a:ext cx="5632952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В добрый путь!</a:t>
            </a:r>
            <a:b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Счастливого 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путешествия по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6000" b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тране Знаний!</a:t>
            </a:r>
            <a:endParaRPr lang="ru-RU" sz="6000" b="1" cap="all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1" name="Picture 3" descr="C:\Documents and Settings\Валентина\Рабочий стол\школьные великолепия\1286635446_shhkola-gr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913360"/>
            <a:ext cx="5617468" cy="2944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Валентина\Рабочий стол\школьные великолепия\zvon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977" y="0"/>
            <a:ext cx="2599023" cy="2521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52364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алентина\Рабочий стол\школьные великолепия\кораблики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5" y="1420454"/>
            <a:ext cx="4071967" cy="3314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24147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алентина\Рабочий стол\школьные великолепия\burat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428868"/>
            <a:ext cx="3960439" cy="39604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Валентина\Рабочий стол\школьные великолепия\iап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8084">
            <a:off x="6374204" y="3944083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Валентина\Рабочий стол\школьные великолепия\ывп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0929">
            <a:off x="1379844" y="379719"/>
            <a:ext cx="1447039" cy="14470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Валентина\Рабочий стол\школьные великолепия\iывап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4852">
            <a:off x="4689350" y="4457911"/>
            <a:ext cx="133350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Валентина\Рабочий стол\школьные великолепия\вапра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1005">
            <a:off x="1809227" y="1505075"/>
            <a:ext cx="1555626" cy="16092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Documents and Settings\Валентина\Рабочий стол\школьные великолепия\ваприрп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000504"/>
            <a:ext cx="163830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Documents and Settings\Валентина\Рабочий стол\школьные великолепия\ыеыяч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8707">
            <a:off x="7141016" y="1657182"/>
            <a:ext cx="150495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Documents and Settings\Валентина\Рабочий стол\школьные великолепия\ыепыр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010" y="12272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Documents and Settings\Валентина\Рабочий стол\школьные великолепия\ывпыт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1071">
            <a:off x="3200053" y="1044330"/>
            <a:ext cx="1190456" cy="1500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Documents and Settings\Валентина\Рабочий стол\школьные великолепия\ыкертиы.jpe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6323">
            <a:off x="6425865" y="567957"/>
            <a:ext cx="1318514" cy="1318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8926" y="1285860"/>
            <a:ext cx="559757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3"/>
                  </a:solidFill>
                  <a:prstDash val="solid"/>
                </a:ln>
                <a:solidFill>
                  <a:srgbClr val="FF0000"/>
                </a:solidFill>
              </a:rPr>
              <a:t>Город </a:t>
            </a:r>
          </a:p>
          <a:p>
            <a:pPr algn="ctr"/>
            <a:r>
              <a:rPr lang="ru-RU" sz="8000" b="1" dirty="0" err="1" smtClean="0">
                <a:ln w="10541" cmpd="sng">
                  <a:solidFill>
                    <a:schemeClr val="accent3"/>
                  </a:solidFill>
                  <a:prstDash val="solid"/>
                </a:ln>
                <a:solidFill>
                  <a:srgbClr val="FF0000"/>
                </a:solidFill>
              </a:rPr>
              <a:t>Буквоград</a:t>
            </a:r>
            <a:endParaRPr lang="ru-RU" sz="7200" b="1" dirty="0">
              <a:ln w="10541" cmpd="sng">
                <a:solidFill>
                  <a:schemeClr val="accent3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9079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60315" y="2061290"/>
            <a:ext cx="651184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</a:t>
            </a:r>
          </a:p>
          <a:p>
            <a:pPr algn="ctr"/>
            <a:r>
              <a:rPr lang="ru-RU" sz="8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Математиков</a:t>
            </a:r>
            <a:endParaRPr lang="ru-RU" sz="80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Валентина\Рабочий стол\школьные великолепия\0_5c52a_8940fa32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285728"/>
            <a:ext cx="2290192" cy="2290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Валентина\Рабочий стол\школьные великолепия\shko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4286256"/>
            <a:ext cx="2247929" cy="2437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Валентина\Рабочий стол\школьные великолепия\240c7a8f07f78d7996e8b49ee9f24c2b-400x40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5567">
            <a:off x="2070599" y="1085240"/>
            <a:ext cx="1513136" cy="1922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Валентина\Рабочий стол\школьные великолепия\2547570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8046">
            <a:off x="3758493" y="744718"/>
            <a:ext cx="1223121" cy="15934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Валентина\Рабочий стол\школьные великолепия\2547572_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7951">
            <a:off x="5228894" y="766340"/>
            <a:ext cx="1250501" cy="16250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Documents and Settings\Валентина\Рабочий стол\школьные великолепия\e537a88a02c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785926"/>
            <a:ext cx="1346373" cy="19184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Documents and Settings\Валентина\Рабочий стол\школьные великолепия\j0134001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4143380"/>
            <a:ext cx="1584945" cy="19116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Documents and Settings\Валентина\Рабочий стол\школьные великолепия\0778257125d7b733d3ebdd72dcb36e8bd5577911175621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1389">
            <a:off x="5478190" y="4327119"/>
            <a:ext cx="910307" cy="15900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Documents and Settings\Валентина\Рабочий стол\школьные великолепия\2547577_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0890">
            <a:off x="6467698" y="4492669"/>
            <a:ext cx="1279996" cy="1663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Documents and Settings\Валентина\Рабочий стол\школьные великолепия\117-thickbox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037" y="2061290"/>
            <a:ext cx="1429174" cy="14291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85032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44884" y="1665505"/>
            <a:ext cx="551547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 </a:t>
            </a:r>
          </a:p>
          <a:p>
            <a:pPr algn="ctr"/>
            <a:r>
              <a:rPr lang="ru-RU" sz="80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Знатоков</a:t>
            </a:r>
            <a:endParaRPr lang="ru-RU" sz="80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Валентина\Рабочий стол\школьные великолепия\80147e10dbf5e4cc3be115d10cd1c6c4f6ad2854.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929066"/>
            <a:ext cx="3560208" cy="2670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Валентина\Рабочий стол\школьные великолепия\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642918"/>
            <a:ext cx="2546176" cy="27675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Валентина\Рабочий стол\школьные великолепия\600px-Умная_сова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2808312" cy="32724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Валентина\Рабочий стол\школьные великолепия\poeziy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995509"/>
            <a:ext cx="2718374" cy="2862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22358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56495"/>
            <a:ext cx="3418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Загадки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3" y="2000239"/>
            <a:ext cx="4754416" cy="346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33138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69" y="1189832"/>
            <a:ext cx="5572165" cy="4310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62598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5" y="1208200"/>
            <a:ext cx="5357850" cy="414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702650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76734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18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BEST 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Валя</cp:lastModifiedBy>
  <cp:revision>19</cp:revision>
  <dcterms:created xsi:type="dcterms:W3CDTF">2013-09-03T15:47:57Z</dcterms:created>
  <dcterms:modified xsi:type="dcterms:W3CDTF">2014-11-05T13:57:10Z</dcterms:modified>
</cp:coreProperties>
</file>