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6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Рыбы наших водоёмов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5400" dirty="0" smtClean="0"/>
              <a:t>Выполнил </a:t>
            </a:r>
            <a:r>
              <a:rPr lang="ru-RU" sz="5400" smtClean="0"/>
              <a:t>ученик </a:t>
            </a:r>
            <a:r>
              <a:rPr lang="ru-RU" sz="5400" smtClean="0"/>
              <a:t>9-го </a:t>
            </a:r>
            <a:r>
              <a:rPr lang="ru-RU" sz="5400" dirty="0" smtClean="0"/>
              <a:t>класса </a:t>
            </a:r>
            <a:br>
              <a:rPr lang="ru-RU" sz="5400" dirty="0" smtClean="0"/>
            </a:br>
            <a:r>
              <a:rPr lang="ru-RU" sz="5400" dirty="0" smtClean="0"/>
              <a:t>Нестеров Никита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0"/>
            <a:ext cx="8229600" cy="1828800"/>
          </a:xfrm>
        </p:spPr>
        <p:txBody>
          <a:bodyPr>
            <a:normAutofit/>
          </a:bodyPr>
          <a:lstStyle/>
          <a:p>
            <a:r>
              <a:rPr lang="ru-RU" dirty="0" smtClean="0"/>
              <a:t>План: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2143116"/>
            <a:ext cx="6400800" cy="1752600"/>
          </a:xfrm>
        </p:spPr>
        <p:txBody>
          <a:bodyPr>
            <a:normAutofit fontScale="85000" lnSpcReduction="20000"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ru-RU" sz="4400" dirty="0" smtClean="0">
                <a:hlinkClick r:id="rId2" action="ppaction://hlinksldjump"/>
              </a:rPr>
              <a:t>Карась</a:t>
            </a:r>
            <a:endParaRPr lang="ru-RU" sz="4400" dirty="0" smtClean="0"/>
          </a:p>
          <a:p>
            <a:pPr marL="514350" indent="-514350" algn="l">
              <a:buFont typeface="+mj-lt"/>
              <a:buAutoNum type="arabicPeriod"/>
            </a:pPr>
            <a:r>
              <a:rPr lang="ru-RU" sz="4400" dirty="0" smtClean="0">
                <a:hlinkClick r:id="" action="ppaction://noaction"/>
              </a:rPr>
              <a:t>Окунь</a:t>
            </a:r>
            <a:endParaRPr lang="ru-RU" sz="4400" dirty="0" smtClean="0"/>
          </a:p>
          <a:p>
            <a:pPr marL="514350" indent="-514350" algn="l">
              <a:buFont typeface="+mj-lt"/>
              <a:buAutoNum type="arabicPeriod"/>
            </a:pPr>
            <a:r>
              <a:rPr lang="ru-RU" sz="4400" dirty="0" smtClean="0">
                <a:hlinkClick r:id="rId3" action="ppaction://hlinksldjump"/>
              </a:rPr>
              <a:t>Лещ</a:t>
            </a:r>
            <a:endParaRPr lang="ru-RU" sz="44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atinLnBrk="1"/>
            <a:r>
              <a:rPr lang="ru-RU" sz="1800" dirty="0" smtClean="0"/>
              <a:t>Караси — род рыб семейства карповых. Спинной плавник длинный, глоточные зубы однорядные. Тело высокое с толстой спиной, умеренно сжатое с боков. Чешуя крупная и гладкая на ощупь. Окрас варьирует в зависимости от места обитания. 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7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7350" y="2305050"/>
            <a:ext cx="3289300" cy="22479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atinLnBrk="1"/>
            <a:r>
              <a:rPr lang="ru-RU" sz="1800" dirty="0" err="1" smtClean="0"/>
              <a:t>Речно́й</a:t>
            </a:r>
            <a:r>
              <a:rPr lang="ru-RU" sz="1800" dirty="0" smtClean="0"/>
              <a:t> </a:t>
            </a:r>
            <a:r>
              <a:rPr lang="ru-RU" sz="1800" dirty="0" err="1" smtClean="0"/>
              <a:t>о́кунь</a:t>
            </a:r>
            <a:r>
              <a:rPr lang="ru-RU" sz="1800" dirty="0" smtClean="0"/>
              <a:t>, или </a:t>
            </a:r>
            <a:r>
              <a:rPr lang="ru-RU" sz="1800" dirty="0" err="1" smtClean="0"/>
              <a:t>обыкнове́нный</a:t>
            </a:r>
            <a:r>
              <a:rPr lang="ru-RU" sz="1800" dirty="0" smtClean="0"/>
              <a:t> окунь — рыба рода пресноводных окуней семейства окунёвых отряда окунеобразных. Речной окунь широко распространён в пресных водоёмах Европы и Северной Азии, завезён в Африку, Австралию и Новую Зеландию</a:t>
            </a:r>
            <a:endParaRPr lang="ru-RU" sz="1800" dirty="0"/>
          </a:p>
        </p:txBody>
      </p:sp>
      <p:pic>
        <p:nvPicPr>
          <p:cNvPr id="4" name="Содержимое 3" descr="75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548062" y="3240087"/>
            <a:ext cx="2047875" cy="142875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лещ; — единственный представитель рода лещей из семейства карповых, отряда карпообразных. 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4" name="Содержимое 3" descr="75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214554"/>
            <a:ext cx="5000660" cy="3000395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5400" dirty="0" smtClean="0"/>
              <a:t>Спасибо за внимание</a:t>
            </a:r>
            <a:endParaRPr lang="ru-RU" sz="54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18</TotalTime>
  <Words>106</Words>
  <PresentationFormat>Экран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Рыбы наших водоёмов</vt:lpstr>
      <vt:lpstr>План:</vt:lpstr>
      <vt:lpstr>Караси — род рыб семейства карповых. Спинной плавник длинный, глоточные зубы однорядные. Тело высокое с толстой спиной, умеренно сжатое с боков. Чешуя крупная и гладкая на ощупь. Окрас варьирует в зависимости от места обитания. </vt:lpstr>
      <vt:lpstr>Речно́й о́кунь, или обыкнове́нный окунь — рыба рода пресноводных окуней семейства окунёвых отряда окунеобразных. Речной окунь широко распространён в пресных водоёмах Европы и Северной Азии, завезён в Африку, Австралию и Новую Зеландию</vt:lpstr>
      <vt:lpstr>лещ; — единственный представитель рода лещей из семейства карповых, отряда карпообразных.  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Выполнил ученик 8-го класса  Нестеров Никита</dc:title>
  <cp:lastModifiedBy>Admin</cp:lastModifiedBy>
  <cp:revision>13</cp:revision>
  <dcterms:modified xsi:type="dcterms:W3CDTF">2014-11-05T09:13:11Z</dcterms:modified>
</cp:coreProperties>
</file>