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7" r:id="rId2"/>
    <p:sldId id="262" r:id="rId3"/>
    <p:sldId id="284" r:id="rId4"/>
    <p:sldId id="294" r:id="rId5"/>
    <p:sldId id="295" r:id="rId6"/>
    <p:sldId id="296" r:id="rId7"/>
    <p:sldId id="297" r:id="rId8"/>
    <p:sldId id="271" r:id="rId9"/>
    <p:sldId id="272" r:id="rId10"/>
    <p:sldId id="287" r:id="rId11"/>
    <p:sldId id="288" r:id="rId12"/>
    <p:sldId id="289" r:id="rId13"/>
    <p:sldId id="266" r:id="rId14"/>
    <p:sldId id="290" r:id="rId15"/>
    <p:sldId id="291" r:id="rId16"/>
    <p:sldId id="292" r:id="rId17"/>
    <p:sldId id="293" r:id="rId18"/>
    <p:sldId id="263" r:id="rId19"/>
    <p:sldId id="282" r:id="rId20"/>
    <p:sldId id="286" r:id="rId2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D790"/>
    <a:srgbClr val="3B4A4B"/>
    <a:srgbClr val="73CBCF"/>
    <a:srgbClr val="86CF3D"/>
    <a:srgbClr val="E42C58"/>
    <a:srgbClr val="E5863F"/>
    <a:srgbClr val="E3B22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2240" autoAdjust="0"/>
  </p:normalViewPr>
  <p:slideViewPr>
    <p:cSldViewPr>
      <p:cViewPr varScale="1">
        <p:scale>
          <a:sx n="100" d="100"/>
          <a:sy n="100" d="100"/>
        </p:scale>
        <p:origin x="-2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A8228C4-BCED-444D-9709-E8BB5100070E}" type="datetimeFigureOut">
              <a:rPr lang="zh-CN" altLang="en-US"/>
              <a:pPr>
                <a:defRPr/>
              </a:pPr>
              <a:t>2014/4/4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C667A42-FCAA-44BD-8AA5-CCB3242204C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306585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418D999-ABAE-438C-AE70-30F6985476C6}" type="datetimeFigureOut">
              <a:rPr lang="zh-CN" altLang="en-US"/>
              <a:pPr>
                <a:defRPr/>
              </a:pPr>
              <a:t>2014/4/4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D411A57-94DF-480D-A6D9-ECFD4EA5C8F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944262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宋体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宋体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宋体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宋体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宋体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9700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17D8E6F-809D-4354-9A6F-9F36DE8F99A2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0CD6E7B-5473-45CA-8281-31DACC46240D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 descr="返校1-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3"/>
          </p:nvPr>
        </p:nvSpPr>
        <p:spPr>
          <a:xfrm>
            <a:off x="785813" y="357188"/>
            <a:ext cx="7429500" cy="1357312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EBAE0-747C-4548-99EF-0EB67A623058}" type="datetimeFigureOut">
              <a:rPr lang="zh-CN" altLang="en-US"/>
              <a:pPr>
                <a:defRPr/>
              </a:pPr>
              <a:t>2014/4/4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E5417-C6E1-487A-BE40-01C90B67DD2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644B1-81E7-48C6-B2C7-D7B3987A19CD}" type="datetimeFigureOut">
              <a:rPr lang="zh-CN" altLang="en-US"/>
              <a:pPr>
                <a:defRPr/>
              </a:pPr>
              <a:t>2014/4/4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246B3-5BD6-4EB4-8D74-726377C6F9F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23B2E-0DCA-4119-9FC7-8224A84E2351}" type="datetimeFigureOut">
              <a:rPr lang="zh-CN" altLang="en-US"/>
              <a:pPr>
                <a:defRPr/>
              </a:pPr>
              <a:t>2014/4/4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E08EDF-0063-4366-A89C-5830A568EE5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6AC8A-A9D9-43A4-BA71-5542B3D3B566}" type="datetimeFigureOut">
              <a:rPr lang="zh-CN" altLang="en-US"/>
              <a:pPr>
                <a:defRPr/>
              </a:pPr>
              <a:t>2014/4/4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6CD8F-D30D-4E2D-98CC-79EA587D282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4" descr="广告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6B674-3DFB-4C66-831E-BD6B2602A131}" type="datetimeFigureOut">
              <a:rPr lang="zh-CN" altLang="en-US"/>
              <a:pPr>
                <a:defRPr/>
              </a:pPr>
              <a:t>2014/4/4</a:t>
            </a:fld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F3B618-FAA0-4B8F-8049-0FA86A7857B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7DDC1-35B2-43F6-A32C-C8687B2F83F4}" type="datetimeFigureOut">
              <a:rPr lang="zh-CN" altLang="en-US"/>
              <a:pPr>
                <a:defRPr/>
              </a:pPr>
              <a:t>2014/4/4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B8A2C-2DF4-47A8-86AF-A2C9A661980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altLang="zh-CN" noProof="0" smtClean="0"/>
              <a:t>Вставка рисунка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C517F-E30F-467D-9D8F-9EC87F1A6600}" type="datetimeFigureOut">
              <a:rPr lang="zh-CN" altLang="en-US"/>
              <a:pPr>
                <a:defRPr/>
              </a:pPr>
              <a:t>2014/4/4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1B3F7-ABED-458D-B433-A226DAA119A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D84CE-1AEC-4035-B269-B57AC6461534}" type="datetimeFigureOut">
              <a:rPr lang="zh-CN" altLang="en-US"/>
              <a:pPr>
                <a:defRPr/>
              </a:pPr>
              <a:t>2014/4/4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74894D-3FAC-4865-8314-5F8B2CE5A21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15711-AC14-43CB-8BD8-AA3842341B27}" type="datetimeFigureOut">
              <a:rPr lang="zh-CN" altLang="en-US"/>
              <a:pPr>
                <a:defRPr/>
              </a:pPr>
              <a:t>2014/4/4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89304-0F48-4C3F-BB7A-765D32B0927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rgbClr val="73CBC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5"/>
          <p:cNvSpPr/>
          <p:nvPr/>
        </p:nvSpPr>
        <p:spPr>
          <a:xfrm>
            <a:off x="0" y="5929313"/>
            <a:ext cx="9144000" cy="928687"/>
          </a:xfrm>
          <a:prstGeom prst="rect">
            <a:avLst/>
          </a:prstGeom>
          <a:solidFill>
            <a:srgbClr val="3B4A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4" name="图片 6" descr="bs_05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0113" y="1928813"/>
            <a:ext cx="3163887" cy="473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12" descr="sb_06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57813" y="5143500"/>
            <a:ext cx="1012825" cy="133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文本占位符 14"/>
          <p:cNvSpPr>
            <a:spLocks noGrp="1"/>
          </p:cNvSpPr>
          <p:nvPr>
            <p:ph type="body" sz="quarter" idx="10"/>
          </p:nvPr>
        </p:nvSpPr>
        <p:spPr>
          <a:xfrm>
            <a:off x="1071538" y="428604"/>
            <a:ext cx="4643437" cy="1785937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</p:spTree>
  </p:cSld>
  <p:clrMapOvr>
    <a:masterClrMapping/>
  </p:clrMapOvr>
  <p:transition spd="med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bg>
      <p:bgPr>
        <a:solidFill>
          <a:srgbClr val="73CBC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5"/>
          <p:cNvSpPr/>
          <p:nvPr/>
        </p:nvSpPr>
        <p:spPr>
          <a:xfrm>
            <a:off x="0" y="5929313"/>
            <a:ext cx="9144000" cy="928687"/>
          </a:xfrm>
          <a:prstGeom prst="rect">
            <a:avLst/>
          </a:prstGeom>
          <a:solidFill>
            <a:srgbClr val="3B4A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任意多边形 7"/>
          <p:cNvSpPr/>
          <p:nvPr/>
        </p:nvSpPr>
        <p:spPr>
          <a:xfrm>
            <a:off x="6429375" y="357188"/>
            <a:ext cx="2286000" cy="1643062"/>
          </a:xfrm>
          <a:custGeom>
            <a:avLst/>
            <a:gdLst>
              <a:gd name="connsiteX0" fmla="*/ 3900 w 43200"/>
              <a:gd name="connsiteY0" fmla="*/ 14370 h 43200"/>
              <a:gd name="connsiteX1" fmla="*/ 5623 w 43200"/>
              <a:gd name="connsiteY1" fmla="*/ 6907 h 43200"/>
              <a:gd name="connsiteX2" fmla="*/ 14005 w 43200"/>
              <a:gd name="connsiteY2" fmla="*/ 5202 h 43200"/>
              <a:gd name="connsiteX3" fmla="*/ 22456 w 43200"/>
              <a:gd name="connsiteY3" fmla="*/ 3432 h 43200"/>
              <a:gd name="connsiteX4" fmla="*/ 25749 w 43200"/>
              <a:gd name="connsiteY4" fmla="*/ 200 h 43200"/>
              <a:gd name="connsiteX5" fmla="*/ 29833 w 43200"/>
              <a:gd name="connsiteY5" fmla="*/ 2481 h 43200"/>
              <a:gd name="connsiteX6" fmla="*/ 35463 w 43200"/>
              <a:gd name="connsiteY6" fmla="*/ 690 h 43200"/>
              <a:gd name="connsiteX7" fmla="*/ 38318 w 43200"/>
              <a:gd name="connsiteY7" fmla="*/ 5576 h 43200"/>
              <a:gd name="connsiteX8" fmla="*/ 41982 w 43200"/>
              <a:gd name="connsiteY8" fmla="*/ 10318 h 43200"/>
              <a:gd name="connsiteX9" fmla="*/ 41818 w 43200"/>
              <a:gd name="connsiteY9" fmla="*/ 15460 h 43200"/>
              <a:gd name="connsiteX10" fmla="*/ 43016 w 43200"/>
              <a:gd name="connsiteY10" fmla="*/ 23322 h 43200"/>
              <a:gd name="connsiteX11" fmla="*/ 37404 w 43200"/>
              <a:gd name="connsiteY11" fmla="*/ 30204 h 43200"/>
              <a:gd name="connsiteX12" fmla="*/ 35395 w 43200"/>
              <a:gd name="connsiteY12" fmla="*/ 36101 h 43200"/>
              <a:gd name="connsiteX13" fmla="*/ 28555 w 43200"/>
              <a:gd name="connsiteY13" fmla="*/ 36815 h 43200"/>
              <a:gd name="connsiteX14" fmla="*/ 23667 w 43200"/>
              <a:gd name="connsiteY14" fmla="*/ 43106 h 43200"/>
              <a:gd name="connsiteX15" fmla="*/ 16480 w 43200"/>
              <a:gd name="connsiteY15" fmla="*/ 39266 h 43200"/>
              <a:gd name="connsiteX16" fmla="*/ 5804 w 43200"/>
              <a:gd name="connsiteY16" fmla="*/ 35472 h 43200"/>
              <a:gd name="connsiteX17" fmla="*/ 1110 w 43200"/>
              <a:gd name="connsiteY17" fmla="*/ 31250 h 43200"/>
              <a:gd name="connsiteX18" fmla="*/ 2113 w 43200"/>
              <a:gd name="connsiteY18" fmla="*/ 25551 h 43200"/>
              <a:gd name="connsiteX19" fmla="*/ -5 w 43200"/>
              <a:gd name="connsiteY19" fmla="*/ 19704 h 43200"/>
              <a:gd name="connsiteX20" fmla="*/ 3863 w 43200"/>
              <a:gd name="connsiteY20" fmla="*/ 14507 h 43200"/>
              <a:gd name="connsiteX21" fmla="*/ 3900 w 43200"/>
              <a:gd name="connsiteY21" fmla="*/ 14370 h 43200"/>
              <a:gd name="connsiteX0" fmla="*/ 4693 w 43200"/>
              <a:gd name="connsiteY0" fmla="*/ 26177 h 43200"/>
              <a:gd name="connsiteX1" fmla="*/ 2160 w 43200"/>
              <a:gd name="connsiteY1" fmla="*/ 25380 h 43200"/>
              <a:gd name="connsiteX2" fmla="*/ 6928 w 43200"/>
              <a:gd name="connsiteY2" fmla="*/ 34899 h 43200"/>
              <a:gd name="connsiteX3" fmla="*/ 5820 w 43200"/>
              <a:gd name="connsiteY3" fmla="*/ 35280 h 43200"/>
              <a:gd name="connsiteX4" fmla="*/ 16478 w 43200"/>
              <a:gd name="connsiteY4" fmla="*/ 39090 h 43200"/>
              <a:gd name="connsiteX5" fmla="*/ 15810 w 43200"/>
              <a:gd name="connsiteY5" fmla="*/ 37350 h 43200"/>
              <a:gd name="connsiteX6" fmla="*/ 28827 w 43200"/>
              <a:gd name="connsiteY6" fmla="*/ 34751 h 43200"/>
              <a:gd name="connsiteX7" fmla="*/ 28560 w 43200"/>
              <a:gd name="connsiteY7" fmla="*/ 36660 h 43200"/>
              <a:gd name="connsiteX8" fmla="*/ 34129 w 43200"/>
              <a:gd name="connsiteY8" fmla="*/ 22954 h 43200"/>
              <a:gd name="connsiteX9" fmla="*/ 37380 w 43200"/>
              <a:gd name="connsiteY9" fmla="*/ 30090 h 43200"/>
              <a:gd name="connsiteX10" fmla="*/ 41798 w 43200"/>
              <a:gd name="connsiteY10" fmla="*/ 15354 h 43200"/>
              <a:gd name="connsiteX11" fmla="*/ 40350 w 43200"/>
              <a:gd name="connsiteY11" fmla="*/ 18030 h 43200"/>
              <a:gd name="connsiteX12" fmla="*/ 38324 w 43200"/>
              <a:gd name="connsiteY12" fmla="*/ 5426 h 43200"/>
              <a:gd name="connsiteX13" fmla="*/ 38400 w 43200"/>
              <a:gd name="connsiteY13" fmla="*/ 6690 h 43200"/>
              <a:gd name="connsiteX14" fmla="*/ 29078 w 43200"/>
              <a:gd name="connsiteY14" fmla="*/ 3952 h 43200"/>
              <a:gd name="connsiteX15" fmla="*/ 29820 w 43200"/>
              <a:gd name="connsiteY15" fmla="*/ 2340 h 43200"/>
              <a:gd name="connsiteX16" fmla="*/ 22141 w 43200"/>
              <a:gd name="connsiteY16" fmla="*/ 4720 h 43200"/>
              <a:gd name="connsiteX17" fmla="*/ 22500 w 43200"/>
              <a:gd name="connsiteY17" fmla="*/ 3330 h 43200"/>
              <a:gd name="connsiteX18" fmla="*/ 14000 w 43200"/>
              <a:gd name="connsiteY18" fmla="*/ 5192 h 43200"/>
              <a:gd name="connsiteX19" fmla="*/ 15300 w 43200"/>
              <a:gd name="connsiteY19" fmla="*/ 6540 h 43200"/>
              <a:gd name="connsiteX20" fmla="*/ 4127 w 43200"/>
              <a:gd name="connsiteY20" fmla="*/ 15789 h 43200"/>
              <a:gd name="connsiteX21" fmla="*/ 3900 w 43200"/>
              <a:gd name="connsiteY21" fmla="*/ 14370 h 43200"/>
              <a:gd name="connsiteX0" fmla="*/ 4113 w 43733"/>
              <a:gd name="connsiteY0" fmla="*/ 14830 h 44465"/>
              <a:gd name="connsiteX1" fmla="*/ 5836 w 43733"/>
              <a:gd name="connsiteY1" fmla="*/ 7367 h 44465"/>
              <a:gd name="connsiteX2" fmla="*/ 14218 w 43733"/>
              <a:gd name="connsiteY2" fmla="*/ 5662 h 44465"/>
              <a:gd name="connsiteX3" fmla="*/ 22669 w 43733"/>
              <a:gd name="connsiteY3" fmla="*/ 3892 h 44465"/>
              <a:gd name="connsiteX4" fmla="*/ 25962 w 43733"/>
              <a:gd name="connsiteY4" fmla="*/ 660 h 44465"/>
              <a:gd name="connsiteX5" fmla="*/ 30046 w 43733"/>
              <a:gd name="connsiteY5" fmla="*/ 2941 h 44465"/>
              <a:gd name="connsiteX6" fmla="*/ 35676 w 43733"/>
              <a:gd name="connsiteY6" fmla="*/ 1150 h 44465"/>
              <a:gd name="connsiteX7" fmla="*/ 38531 w 43733"/>
              <a:gd name="connsiteY7" fmla="*/ 6036 h 44465"/>
              <a:gd name="connsiteX8" fmla="*/ 42195 w 43733"/>
              <a:gd name="connsiteY8" fmla="*/ 10778 h 44465"/>
              <a:gd name="connsiteX9" fmla="*/ 42031 w 43733"/>
              <a:gd name="connsiteY9" fmla="*/ 15920 h 44465"/>
              <a:gd name="connsiteX10" fmla="*/ 43229 w 43733"/>
              <a:gd name="connsiteY10" fmla="*/ 23782 h 44465"/>
              <a:gd name="connsiteX11" fmla="*/ 37617 w 43733"/>
              <a:gd name="connsiteY11" fmla="*/ 30664 h 44465"/>
              <a:gd name="connsiteX12" fmla="*/ 35608 w 43733"/>
              <a:gd name="connsiteY12" fmla="*/ 36561 h 44465"/>
              <a:gd name="connsiteX13" fmla="*/ 28768 w 43733"/>
              <a:gd name="connsiteY13" fmla="*/ 37275 h 44465"/>
              <a:gd name="connsiteX14" fmla="*/ 23880 w 43733"/>
              <a:gd name="connsiteY14" fmla="*/ 43566 h 44465"/>
              <a:gd name="connsiteX15" fmla="*/ 16693 w 43733"/>
              <a:gd name="connsiteY15" fmla="*/ 39726 h 44465"/>
              <a:gd name="connsiteX16" fmla="*/ 6017 w 43733"/>
              <a:gd name="connsiteY16" fmla="*/ 35932 h 44465"/>
              <a:gd name="connsiteX17" fmla="*/ 1323 w 43733"/>
              <a:gd name="connsiteY17" fmla="*/ 31710 h 44465"/>
              <a:gd name="connsiteX18" fmla="*/ 2326 w 43733"/>
              <a:gd name="connsiteY18" fmla="*/ 26011 h 44465"/>
              <a:gd name="connsiteX19" fmla="*/ 208 w 43733"/>
              <a:gd name="connsiteY19" fmla="*/ 20164 h 44465"/>
              <a:gd name="connsiteX20" fmla="*/ 4076 w 43733"/>
              <a:gd name="connsiteY20" fmla="*/ 14967 h 44465"/>
              <a:gd name="connsiteX21" fmla="*/ 4113 w 43733"/>
              <a:gd name="connsiteY21" fmla="*/ 14830 h 44465"/>
              <a:gd name="connsiteX0" fmla="*/ 4906 w 43733"/>
              <a:gd name="connsiteY0" fmla="*/ 26637 h 44465"/>
              <a:gd name="connsiteX1" fmla="*/ 2373 w 43733"/>
              <a:gd name="connsiteY1" fmla="*/ 25840 h 44465"/>
              <a:gd name="connsiteX2" fmla="*/ 7141 w 43733"/>
              <a:gd name="connsiteY2" fmla="*/ 35359 h 44465"/>
              <a:gd name="connsiteX3" fmla="*/ 6033 w 43733"/>
              <a:gd name="connsiteY3" fmla="*/ 35740 h 44465"/>
              <a:gd name="connsiteX4" fmla="*/ 16691 w 43733"/>
              <a:gd name="connsiteY4" fmla="*/ 39550 h 44465"/>
              <a:gd name="connsiteX5" fmla="*/ 16023 w 43733"/>
              <a:gd name="connsiteY5" fmla="*/ 37810 h 44465"/>
              <a:gd name="connsiteX6" fmla="*/ 29040 w 43733"/>
              <a:gd name="connsiteY6" fmla="*/ 35211 h 44465"/>
              <a:gd name="connsiteX7" fmla="*/ 28773 w 43733"/>
              <a:gd name="connsiteY7" fmla="*/ 37120 h 44465"/>
              <a:gd name="connsiteX8" fmla="*/ 34342 w 43733"/>
              <a:gd name="connsiteY8" fmla="*/ 23414 h 44465"/>
              <a:gd name="connsiteX9" fmla="*/ 37593 w 43733"/>
              <a:gd name="connsiteY9" fmla="*/ 30550 h 44465"/>
              <a:gd name="connsiteX10" fmla="*/ 42011 w 43733"/>
              <a:gd name="connsiteY10" fmla="*/ 15814 h 44465"/>
              <a:gd name="connsiteX11" fmla="*/ 40563 w 43733"/>
              <a:gd name="connsiteY11" fmla="*/ 18490 h 44465"/>
              <a:gd name="connsiteX12" fmla="*/ 38537 w 43733"/>
              <a:gd name="connsiteY12" fmla="*/ 5886 h 44465"/>
              <a:gd name="connsiteX13" fmla="*/ 38613 w 43733"/>
              <a:gd name="connsiteY13" fmla="*/ 7150 h 44465"/>
              <a:gd name="connsiteX14" fmla="*/ 29291 w 43733"/>
              <a:gd name="connsiteY14" fmla="*/ 4412 h 44465"/>
              <a:gd name="connsiteX15" fmla="*/ 30033 w 43733"/>
              <a:gd name="connsiteY15" fmla="*/ 2800 h 44465"/>
              <a:gd name="connsiteX16" fmla="*/ 22354 w 43733"/>
              <a:gd name="connsiteY16" fmla="*/ 5180 h 44465"/>
              <a:gd name="connsiteX17" fmla="*/ 22713 w 43733"/>
              <a:gd name="connsiteY17" fmla="*/ 3790 h 44465"/>
              <a:gd name="connsiteX18" fmla="*/ 14213 w 43733"/>
              <a:gd name="connsiteY18" fmla="*/ 5652 h 44465"/>
              <a:gd name="connsiteX19" fmla="*/ 15513 w 43733"/>
              <a:gd name="connsiteY19" fmla="*/ 7000 h 44465"/>
              <a:gd name="connsiteX20" fmla="*/ 4340 w 43733"/>
              <a:gd name="connsiteY20" fmla="*/ 16249 h 44465"/>
              <a:gd name="connsiteX21" fmla="*/ 4113 w 43733"/>
              <a:gd name="connsiteY21" fmla="*/ 14830 h 44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3733" h="44465">
                <a:moveTo>
                  <a:pt x="4113" y="14830"/>
                </a:moveTo>
                <a:cubicBezTo>
                  <a:pt x="3842" y="12117"/>
                  <a:pt x="4474" y="9381"/>
                  <a:pt x="5836" y="7367"/>
                </a:cubicBezTo>
                <a:cubicBezTo>
                  <a:pt x="7988" y="4186"/>
                  <a:pt x="11477" y="3477"/>
                  <a:pt x="14218" y="5662"/>
                </a:cubicBezTo>
                <a:cubicBezTo>
                  <a:pt x="15891" y="1369"/>
                  <a:pt x="20127" y="482"/>
                  <a:pt x="22669" y="3892"/>
                </a:cubicBezTo>
                <a:cubicBezTo>
                  <a:pt x="23310" y="2143"/>
                  <a:pt x="24541" y="934"/>
                  <a:pt x="25962" y="660"/>
                </a:cubicBezTo>
                <a:cubicBezTo>
                  <a:pt x="27526" y="358"/>
                  <a:pt x="29088" y="1230"/>
                  <a:pt x="30046" y="2941"/>
                </a:cubicBezTo>
                <a:cubicBezTo>
                  <a:pt x="31428" y="727"/>
                  <a:pt x="33714" y="0"/>
                  <a:pt x="35676" y="1150"/>
                </a:cubicBezTo>
                <a:cubicBezTo>
                  <a:pt x="37171" y="2026"/>
                  <a:pt x="38243" y="3860"/>
                  <a:pt x="38531" y="6036"/>
                </a:cubicBezTo>
                <a:cubicBezTo>
                  <a:pt x="40259" y="6678"/>
                  <a:pt x="41635" y="8458"/>
                  <a:pt x="42195" y="10778"/>
                </a:cubicBezTo>
                <a:cubicBezTo>
                  <a:pt x="42602" y="12462"/>
                  <a:pt x="42544" y="14291"/>
                  <a:pt x="42031" y="15920"/>
                </a:cubicBezTo>
                <a:cubicBezTo>
                  <a:pt x="43292" y="18154"/>
                  <a:pt x="43733" y="21050"/>
                  <a:pt x="43229" y="23782"/>
                </a:cubicBezTo>
                <a:cubicBezTo>
                  <a:pt x="42559" y="27414"/>
                  <a:pt x="40341" y="30134"/>
                  <a:pt x="37617" y="30664"/>
                </a:cubicBezTo>
                <a:cubicBezTo>
                  <a:pt x="37604" y="32931"/>
                  <a:pt x="36871" y="35081"/>
                  <a:pt x="35608" y="36561"/>
                </a:cubicBezTo>
                <a:cubicBezTo>
                  <a:pt x="33689" y="38810"/>
                  <a:pt x="30917" y="39099"/>
                  <a:pt x="28768" y="37275"/>
                </a:cubicBezTo>
                <a:cubicBezTo>
                  <a:pt x="28073" y="40408"/>
                  <a:pt x="26212" y="42803"/>
                  <a:pt x="23880" y="43566"/>
                </a:cubicBezTo>
                <a:cubicBezTo>
                  <a:pt x="21132" y="44465"/>
                  <a:pt x="18264" y="42933"/>
                  <a:pt x="16693" y="39726"/>
                </a:cubicBezTo>
                <a:cubicBezTo>
                  <a:pt x="12985" y="42770"/>
                  <a:pt x="8169" y="41059"/>
                  <a:pt x="6017" y="35932"/>
                </a:cubicBezTo>
                <a:cubicBezTo>
                  <a:pt x="3903" y="36269"/>
                  <a:pt x="1918" y="34484"/>
                  <a:pt x="1323" y="31710"/>
                </a:cubicBezTo>
                <a:cubicBezTo>
                  <a:pt x="892" y="29703"/>
                  <a:pt x="1273" y="27537"/>
                  <a:pt x="2326" y="26011"/>
                </a:cubicBezTo>
                <a:cubicBezTo>
                  <a:pt x="832" y="24814"/>
                  <a:pt x="0" y="22517"/>
                  <a:pt x="208" y="20164"/>
                </a:cubicBezTo>
                <a:cubicBezTo>
                  <a:pt x="452" y="17409"/>
                  <a:pt x="2058" y="15251"/>
                  <a:pt x="4076" y="14967"/>
                </a:cubicBezTo>
                <a:cubicBezTo>
                  <a:pt x="4088" y="14921"/>
                  <a:pt x="4101" y="14876"/>
                  <a:pt x="4113" y="14830"/>
                </a:cubicBezTo>
                <a:close/>
              </a:path>
              <a:path w="43733" h="44465" fill="none" extrusionOk="0">
                <a:moveTo>
                  <a:pt x="4906" y="26637"/>
                </a:moveTo>
                <a:cubicBezTo>
                  <a:pt x="4022" y="26731"/>
                  <a:pt x="3138" y="26453"/>
                  <a:pt x="2373" y="25840"/>
                </a:cubicBezTo>
                <a:moveTo>
                  <a:pt x="7141" y="35359"/>
                </a:moveTo>
                <a:cubicBezTo>
                  <a:pt x="6786" y="35552"/>
                  <a:pt x="6413" y="35680"/>
                  <a:pt x="6033" y="35740"/>
                </a:cubicBezTo>
                <a:moveTo>
                  <a:pt x="16691" y="39550"/>
                </a:moveTo>
                <a:cubicBezTo>
                  <a:pt x="16424" y="39004"/>
                  <a:pt x="16200" y="38421"/>
                  <a:pt x="16023" y="37810"/>
                </a:cubicBezTo>
                <a:moveTo>
                  <a:pt x="29040" y="35211"/>
                </a:moveTo>
                <a:cubicBezTo>
                  <a:pt x="29001" y="35858"/>
                  <a:pt x="28911" y="36498"/>
                  <a:pt x="28773" y="37120"/>
                </a:cubicBezTo>
                <a:moveTo>
                  <a:pt x="34342" y="23414"/>
                </a:moveTo>
                <a:cubicBezTo>
                  <a:pt x="36346" y="24742"/>
                  <a:pt x="37611" y="27518"/>
                  <a:pt x="37593" y="30550"/>
                </a:cubicBezTo>
                <a:moveTo>
                  <a:pt x="42011" y="15814"/>
                </a:moveTo>
                <a:cubicBezTo>
                  <a:pt x="41686" y="16846"/>
                  <a:pt x="41191" y="17762"/>
                  <a:pt x="40563" y="18490"/>
                </a:cubicBezTo>
                <a:moveTo>
                  <a:pt x="38537" y="5886"/>
                </a:moveTo>
                <a:cubicBezTo>
                  <a:pt x="38592" y="6303"/>
                  <a:pt x="38618" y="6726"/>
                  <a:pt x="38613" y="7150"/>
                </a:cubicBezTo>
                <a:moveTo>
                  <a:pt x="29291" y="4412"/>
                </a:moveTo>
                <a:cubicBezTo>
                  <a:pt x="29480" y="3829"/>
                  <a:pt x="29729" y="3286"/>
                  <a:pt x="30033" y="2800"/>
                </a:cubicBezTo>
                <a:moveTo>
                  <a:pt x="22354" y="5180"/>
                </a:moveTo>
                <a:cubicBezTo>
                  <a:pt x="22431" y="4698"/>
                  <a:pt x="22552" y="4231"/>
                  <a:pt x="22713" y="3790"/>
                </a:cubicBezTo>
                <a:moveTo>
                  <a:pt x="14213" y="5652"/>
                </a:moveTo>
                <a:cubicBezTo>
                  <a:pt x="14685" y="6028"/>
                  <a:pt x="15121" y="6481"/>
                  <a:pt x="15513" y="7000"/>
                </a:cubicBezTo>
                <a:moveTo>
                  <a:pt x="4340" y="16249"/>
                </a:moveTo>
                <a:cubicBezTo>
                  <a:pt x="4237" y="15785"/>
                  <a:pt x="4161" y="15311"/>
                  <a:pt x="4113" y="1483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任意多边形 8"/>
          <p:cNvSpPr/>
          <p:nvPr/>
        </p:nvSpPr>
        <p:spPr>
          <a:xfrm>
            <a:off x="4572000" y="3500438"/>
            <a:ext cx="1677988" cy="1279525"/>
          </a:xfrm>
          <a:custGeom>
            <a:avLst/>
            <a:gdLst>
              <a:gd name="connsiteX0" fmla="*/ 3900 w 43200"/>
              <a:gd name="connsiteY0" fmla="*/ 14370 h 43200"/>
              <a:gd name="connsiteX1" fmla="*/ 5623 w 43200"/>
              <a:gd name="connsiteY1" fmla="*/ 6907 h 43200"/>
              <a:gd name="connsiteX2" fmla="*/ 14005 w 43200"/>
              <a:gd name="connsiteY2" fmla="*/ 5202 h 43200"/>
              <a:gd name="connsiteX3" fmla="*/ 22456 w 43200"/>
              <a:gd name="connsiteY3" fmla="*/ 3432 h 43200"/>
              <a:gd name="connsiteX4" fmla="*/ 25749 w 43200"/>
              <a:gd name="connsiteY4" fmla="*/ 200 h 43200"/>
              <a:gd name="connsiteX5" fmla="*/ 29833 w 43200"/>
              <a:gd name="connsiteY5" fmla="*/ 2481 h 43200"/>
              <a:gd name="connsiteX6" fmla="*/ 35463 w 43200"/>
              <a:gd name="connsiteY6" fmla="*/ 690 h 43200"/>
              <a:gd name="connsiteX7" fmla="*/ 38318 w 43200"/>
              <a:gd name="connsiteY7" fmla="*/ 5576 h 43200"/>
              <a:gd name="connsiteX8" fmla="*/ 41982 w 43200"/>
              <a:gd name="connsiteY8" fmla="*/ 10318 h 43200"/>
              <a:gd name="connsiteX9" fmla="*/ 41818 w 43200"/>
              <a:gd name="connsiteY9" fmla="*/ 15460 h 43200"/>
              <a:gd name="connsiteX10" fmla="*/ 43016 w 43200"/>
              <a:gd name="connsiteY10" fmla="*/ 23322 h 43200"/>
              <a:gd name="connsiteX11" fmla="*/ 37404 w 43200"/>
              <a:gd name="connsiteY11" fmla="*/ 30204 h 43200"/>
              <a:gd name="connsiteX12" fmla="*/ 35395 w 43200"/>
              <a:gd name="connsiteY12" fmla="*/ 36101 h 43200"/>
              <a:gd name="connsiteX13" fmla="*/ 28555 w 43200"/>
              <a:gd name="connsiteY13" fmla="*/ 36815 h 43200"/>
              <a:gd name="connsiteX14" fmla="*/ 23667 w 43200"/>
              <a:gd name="connsiteY14" fmla="*/ 43106 h 43200"/>
              <a:gd name="connsiteX15" fmla="*/ 16480 w 43200"/>
              <a:gd name="connsiteY15" fmla="*/ 39266 h 43200"/>
              <a:gd name="connsiteX16" fmla="*/ 5804 w 43200"/>
              <a:gd name="connsiteY16" fmla="*/ 35472 h 43200"/>
              <a:gd name="connsiteX17" fmla="*/ 1110 w 43200"/>
              <a:gd name="connsiteY17" fmla="*/ 31250 h 43200"/>
              <a:gd name="connsiteX18" fmla="*/ 2113 w 43200"/>
              <a:gd name="connsiteY18" fmla="*/ 25551 h 43200"/>
              <a:gd name="connsiteX19" fmla="*/ -5 w 43200"/>
              <a:gd name="connsiteY19" fmla="*/ 19704 h 43200"/>
              <a:gd name="connsiteX20" fmla="*/ 3863 w 43200"/>
              <a:gd name="connsiteY20" fmla="*/ 14507 h 43200"/>
              <a:gd name="connsiteX21" fmla="*/ 3900 w 43200"/>
              <a:gd name="connsiteY21" fmla="*/ 14370 h 43200"/>
              <a:gd name="connsiteX0" fmla="*/ 4693 w 43200"/>
              <a:gd name="connsiteY0" fmla="*/ 26177 h 43200"/>
              <a:gd name="connsiteX1" fmla="*/ 2160 w 43200"/>
              <a:gd name="connsiteY1" fmla="*/ 25380 h 43200"/>
              <a:gd name="connsiteX2" fmla="*/ 6928 w 43200"/>
              <a:gd name="connsiteY2" fmla="*/ 34899 h 43200"/>
              <a:gd name="connsiteX3" fmla="*/ 5820 w 43200"/>
              <a:gd name="connsiteY3" fmla="*/ 35280 h 43200"/>
              <a:gd name="connsiteX4" fmla="*/ 16478 w 43200"/>
              <a:gd name="connsiteY4" fmla="*/ 39090 h 43200"/>
              <a:gd name="connsiteX5" fmla="*/ 15810 w 43200"/>
              <a:gd name="connsiteY5" fmla="*/ 37350 h 43200"/>
              <a:gd name="connsiteX6" fmla="*/ 28827 w 43200"/>
              <a:gd name="connsiteY6" fmla="*/ 34751 h 43200"/>
              <a:gd name="connsiteX7" fmla="*/ 28560 w 43200"/>
              <a:gd name="connsiteY7" fmla="*/ 36660 h 43200"/>
              <a:gd name="connsiteX8" fmla="*/ 34129 w 43200"/>
              <a:gd name="connsiteY8" fmla="*/ 22954 h 43200"/>
              <a:gd name="connsiteX9" fmla="*/ 37380 w 43200"/>
              <a:gd name="connsiteY9" fmla="*/ 30090 h 43200"/>
              <a:gd name="connsiteX10" fmla="*/ 41798 w 43200"/>
              <a:gd name="connsiteY10" fmla="*/ 15354 h 43200"/>
              <a:gd name="connsiteX11" fmla="*/ 40350 w 43200"/>
              <a:gd name="connsiteY11" fmla="*/ 18030 h 43200"/>
              <a:gd name="connsiteX12" fmla="*/ 38324 w 43200"/>
              <a:gd name="connsiteY12" fmla="*/ 5426 h 43200"/>
              <a:gd name="connsiteX13" fmla="*/ 38400 w 43200"/>
              <a:gd name="connsiteY13" fmla="*/ 6690 h 43200"/>
              <a:gd name="connsiteX14" fmla="*/ 29078 w 43200"/>
              <a:gd name="connsiteY14" fmla="*/ 3952 h 43200"/>
              <a:gd name="connsiteX15" fmla="*/ 29820 w 43200"/>
              <a:gd name="connsiteY15" fmla="*/ 2340 h 43200"/>
              <a:gd name="connsiteX16" fmla="*/ 22141 w 43200"/>
              <a:gd name="connsiteY16" fmla="*/ 4720 h 43200"/>
              <a:gd name="connsiteX17" fmla="*/ 22500 w 43200"/>
              <a:gd name="connsiteY17" fmla="*/ 3330 h 43200"/>
              <a:gd name="connsiteX18" fmla="*/ 14000 w 43200"/>
              <a:gd name="connsiteY18" fmla="*/ 5192 h 43200"/>
              <a:gd name="connsiteX19" fmla="*/ 15300 w 43200"/>
              <a:gd name="connsiteY19" fmla="*/ 6540 h 43200"/>
              <a:gd name="connsiteX20" fmla="*/ 4127 w 43200"/>
              <a:gd name="connsiteY20" fmla="*/ 15789 h 43200"/>
              <a:gd name="connsiteX21" fmla="*/ 3900 w 43200"/>
              <a:gd name="connsiteY21" fmla="*/ 14370 h 43200"/>
              <a:gd name="connsiteX0" fmla="*/ 4113 w 43733"/>
              <a:gd name="connsiteY0" fmla="*/ 14830 h 44465"/>
              <a:gd name="connsiteX1" fmla="*/ 5836 w 43733"/>
              <a:gd name="connsiteY1" fmla="*/ 7367 h 44465"/>
              <a:gd name="connsiteX2" fmla="*/ 14218 w 43733"/>
              <a:gd name="connsiteY2" fmla="*/ 5662 h 44465"/>
              <a:gd name="connsiteX3" fmla="*/ 22669 w 43733"/>
              <a:gd name="connsiteY3" fmla="*/ 3892 h 44465"/>
              <a:gd name="connsiteX4" fmla="*/ 25962 w 43733"/>
              <a:gd name="connsiteY4" fmla="*/ 660 h 44465"/>
              <a:gd name="connsiteX5" fmla="*/ 30046 w 43733"/>
              <a:gd name="connsiteY5" fmla="*/ 2941 h 44465"/>
              <a:gd name="connsiteX6" fmla="*/ 35676 w 43733"/>
              <a:gd name="connsiteY6" fmla="*/ 1150 h 44465"/>
              <a:gd name="connsiteX7" fmla="*/ 38531 w 43733"/>
              <a:gd name="connsiteY7" fmla="*/ 6036 h 44465"/>
              <a:gd name="connsiteX8" fmla="*/ 42195 w 43733"/>
              <a:gd name="connsiteY8" fmla="*/ 10778 h 44465"/>
              <a:gd name="connsiteX9" fmla="*/ 42031 w 43733"/>
              <a:gd name="connsiteY9" fmla="*/ 15920 h 44465"/>
              <a:gd name="connsiteX10" fmla="*/ 43229 w 43733"/>
              <a:gd name="connsiteY10" fmla="*/ 23782 h 44465"/>
              <a:gd name="connsiteX11" fmla="*/ 37617 w 43733"/>
              <a:gd name="connsiteY11" fmla="*/ 30664 h 44465"/>
              <a:gd name="connsiteX12" fmla="*/ 35608 w 43733"/>
              <a:gd name="connsiteY12" fmla="*/ 36561 h 44465"/>
              <a:gd name="connsiteX13" fmla="*/ 28768 w 43733"/>
              <a:gd name="connsiteY13" fmla="*/ 37275 h 44465"/>
              <a:gd name="connsiteX14" fmla="*/ 23880 w 43733"/>
              <a:gd name="connsiteY14" fmla="*/ 43566 h 44465"/>
              <a:gd name="connsiteX15" fmla="*/ 16693 w 43733"/>
              <a:gd name="connsiteY15" fmla="*/ 39726 h 44465"/>
              <a:gd name="connsiteX16" fmla="*/ 6017 w 43733"/>
              <a:gd name="connsiteY16" fmla="*/ 35932 h 44465"/>
              <a:gd name="connsiteX17" fmla="*/ 1323 w 43733"/>
              <a:gd name="connsiteY17" fmla="*/ 31710 h 44465"/>
              <a:gd name="connsiteX18" fmla="*/ 2326 w 43733"/>
              <a:gd name="connsiteY18" fmla="*/ 26011 h 44465"/>
              <a:gd name="connsiteX19" fmla="*/ 208 w 43733"/>
              <a:gd name="connsiteY19" fmla="*/ 20164 h 44465"/>
              <a:gd name="connsiteX20" fmla="*/ 4076 w 43733"/>
              <a:gd name="connsiteY20" fmla="*/ 14967 h 44465"/>
              <a:gd name="connsiteX21" fmla="*/ 4113 w 43733"/>
              <a:gd name="connsiteY21" fmla="*/ 14830 h 44465"/>
              <a:gd name="connsiteX0" fmla="*/ 4906 w 43733"/>
              <a:gd name="connsiteY0" fmla="*/ 26637 h 44465"/>
              <a:gd name="connsiteX1" fmla="*/ 2373 w 43733"/>
              <a:gd name="connsiteY1" fmla="*/ 25840 h 44465"/>
              <a:gd name="connsiteX2" fmla="*/ 7141 w 43733"/>
              <a:gd name="connsiteY2" fmla="*/ 35359 h 44465"/>
              <a:gd name="connsiteX3" fmla="*/ 6033 w 43733"/>
              <a:gd name="connsiteY3" fmla="*/ 35740 h 44465"/>
              <a:gd name="connsiteX4" fmla="*/ 16691 w 43733"/>
              <a:gd name="connsiteY4" fmla="*/ 39550 h 44465"/>
              <a:gd name="connsiteX5" fmla="*/ 16023 w 43733"/>
              <a:gd name="connsiteY5" fmla="*/ 37810 h 44465"/>
              <a:gd name="connsiteX6" fmla="*/ 29040 w 43733"/>
              <a:gd name="connsiteY6" fmla="*/ 35211 h 44465"/>
              <a:gd name="connsiteX7" fmla="*/ 28773 w 43733"/>
              <a:gd name="connsiteY7" fmla="*/ 37120 h 44465"/>
              <a:gd name="connsiteX8" fmla="*/ 34342 w 43733"/>
              <a:gd name="connsiteY8" fmla="*/ 23414 h 44465"/>
              <a:gd name="connsiteX9" fmla="*/ 37593 w 43733"/>
              <a:gd name="connsiteY9" fmla="*/ 30550 h 44465"/>
              <a:gd name="connsiteX10" fmla="*/ 42011 w 43733"/>
              <a:gd name="connsiteY10" fmla="*/ 15814 h 44465"/>
              <a:gd name="connsiteX11" fmla="*/ 40563 w 43733"/>
              <a:gd name="connsiteY11" fmla="*/ 18490 h 44465"/>
              <a:gd name="connsiteX12" fmla="*/ 38537 w 43733"/>
              <a:gd name="connsiteY12" fmla="*/ 5886 h 44465"/>
              <a:gd name="connsiteX13" fmla="*/ 38613 w 43733"/>
              <a:gd name="connsiteY13" fmla="*/ 7150 h 44465"/>
              <a:gd name="connsiteX14" fmla="*/ 29291 w 43733"/>
              <a:gd name="connsiteY14" fmla="*/ 4412 h 44465"/>
              <a:gd name="connsiteX15" fmla="*/ 30033 w 43733"/>
              <a:gd name="connsiteY15" fmla="*/ 2800 h 44465"/>
              <a:gd name="connsiteX16" fmla="*/ 22354 w 43733"/>
              <a:gd name="connsiteY16" fmla="*/ 5180 h 44465"/>
              <a:gd name="connsiteX17" fmla="*/ 22713 w 43733"/>
              <a:gd name="connsiteY17" fmla="*/ 3790 h 44465"/>
              <a:gd name="connsiteX18" fmla="*/ 14213 w 43733"/>
              <a:gd name="connsiteY18" fmla="*/ 5652 h 44465"/>
              <a:gd name="connsiteX19" fmla="*/ 15513 w 43733"/>
              <a:gd name="connsiteY19" fmla="*/ 7000 h 44465"/>
              <a:gd name="connsiteX20" fmla="*/ 4340 w 43733"/>
              <a:gd name="connsiteY20" fmla="*/ 16249 h 44465"/>
              <a:gd name="connsiteX21" fmla="*/ 4113 w 43733"/>
              <a:gd name="connsiteY21" fmla="*/ 14830 h 44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3733" h="44465">
                <a:moveTo>
                  <a:pt x="4113" y="14830"/>
                </a:moveTo>
                <a:cubicBezTo>
                  <a:pt x="3842" y="12117"/>
                  <a:pt x="4474" y="9381"/>
                  <a:pt x="5836" y="7367"/>
                </a:cubicBezTo>
                <a:cubicBezTo>
                  <a:pt x="7988" y="4186"/>
                  <a:pt x="11477" y="3477"/>
                  <a:pt x="14218" y="5662"/>
                </a:cubicBezTo>
                <a:cubicBezTo>
                  <a:pt x="15891" y="1369"/>
                  <a:pt x="20127" y="482"/>
                  <a:pt x="22669" y="3892"/>
                </a:cubicBezTo>
                <a:cubicBezTo>
                  <a:pt x="23310" y="2143"/>
                  <a:pt x="24541" y="934"/>
                  <a:pt x="25962" y="660"/>
                </a:cubicBezTo>
                <a:cubicBezTo>
                  <a:pt x="27526" y="358"/>
                  <a:pt x="29088" y="1230"/>
                  <a:pt x="30046" y="2941"/>
                </a:cubicBezTo>
                <a:cubicBezTo>
                  <a:pt x="31428" y="727"/>
                  <a:pt x="33714" y="0"/>
                  <a:pt x="35676" y="1150"/>
                </a:cubicBezTo>
                <a:cubicBezTo>
                  <a:pt x="37171" y="2026"/>
                  <a:pt x="38243" y="3860"/>
                  <a:pt x="38531" y="6036"/>
                </a:cubicBezTo>
                <a:cubicBezTo>
                  <a:pt x="40259" y="6678"/>
                  <a:pt x="41635" y="8458"/>
                  <a:pt x="42195" y="10778"/>
                </a:cubicBezTo>
                <a:cubicBezTo>
                  <a:pt x="42602" y="12462"/>
                  <a:pt x="42544" y="14291"/>
                  <a:pt x="42031" y="15920"/>
                </a:cubicBezTo>
                <a:cubicBezTo>
                  <a:pt x="43292" y="18154"/>
                  <a:pt x="43733" y="21050"/>
                  <a:pt x="43229" y="23782"/>
                </a:cubicBezTo>
                <a:cubicBezTo>
                  <a:pt x="42559" y="27414"/>
                  <a:pt x="40341" y="30134"/>
                  <a:pt x="37617" y="30664"/>
                </a:cubicBezTo>
                <a:cubicBezTo>
                  <a:pt x="37604" y="32931"/>
                  <a:pt x="36871" y="35081"/>
                  <a:pt x="35608" y="36561"/>
                </a:cubicBezTo>
                <a:cubicBezTo>
                  <a:pt x="33689" y="38810"/>
                  <a:pt x="30917" y="39099"/>
                  <a:pt x="28768" y="37275"/>
                </a:cubicBezTo>
                <a:cubicBezTo>
                  <a:pt x="28073" y="40408"/>
                  <a:pt x="26212" y="42803"/>
                  <a:pt x="23880" y="43566"/>
                </a:cubicBezTo>
                <a:cubicBezTo>
                  <a:pt x="21132" y="44465"/>
                  <a:pt x="18264" y="42933"/>
                  <a:pt x="16693" y="39726"/>
                </a:cubicBezTo>
                <a:cubicBezTo>
                  <a:pt x="12985" y="42770"/>
                  <a:pt x="8169" y="41059"/>
                  <a:pt x="6017" y="35932"/>
                </a:cubicBezTo>
                <a:cubicBezTo>
                  <a:pt x="3903" y="36269"/>
                  <a:pt x="1918" y="34484"/>
                  <a:pt x="1323" y="31710"/>
                </a:cubicBezTo>
                <a:cubicBezTo>
                  <a:pt x="892" y="29703"/>
                  <a:pt x="1273" y="27537"/>
                  <a:pt x="2326" y="26011"/>
                </a:cubicBezTo>
                <a:cubicBezTo>
                  <a:pt x="832" y="24814"/>
                  <a:pt x="0" y="22517"/>
                  <a:pt x="208" y="20164"/>
                </a:cubicBezTo>
                <a:cubicBezTo>
                  <a:pt x="452" y="17409"/>
                  <a:pt x="2058" y="15251"/>
                  <a:pt x="4076" y="14967"/>
                </a:cubicBezTo>
                <a:cubicBezTo>
                  <a:pt x="4088" y="14921"/>
                  <a:pt x="4101" y="14876"/>
                  <a:pt x="4113" y="14830"/>
                </a:cubicBezTo>
                <a:close/>
              </a:path>
              <a:path w="43733" h="44465" fill="none" extrusionOk="0">
                <a:moveTo>
                  <a:pt x="4906" y="26637"/>
                </a:moveTo>
                <a:cubicBezTo>
                  <a:pt x="4022" y="26731"/>
                  <a:pt x="3138" y="26453"/>
                  <a:pt x="2373" y="25840"/>
                </a:cubicBezTo>
                <a:moveTo>
                  <a:pt x="7141" y="35359"/>
                </a:moveTo>
                <a:cubicBezTo>
                  <a:pt x="6786" y="35552"/>
                  <a:pt x="6413" y="35680"/>
                  <a:pt x="6033" y="35740"/>
                </a:cubicBezTo>
                <a:moveTo>
                  <a:pt x="16691" y="39550"/>
                </a:moveTo>
                <a:cubicBezTo>
                  <a:pt x="16424" y="39004"/>
                  <a:pt x="16200" y="38421"/>
                  <a:pt x="16023" y="37810"/>
                </a:cubicBezTo>
                <a:moveTo>
                  <a:pt x="29040" y="35211"/>
                </a:moveTo>
                <a:cubicBezTo>
                  <a:pt x="29001" y="35858"/>
                  <a:pt x="28911" y="36498"/>
                  <a:pt x="28773" y="37120"/>
                </a:cubicBezTo>
                <a:moveTo>
                  <a:pt x="34342" y="23414"/>
                </a:moveTo>
                <a:cubicBezTo>
                  <a:pt x="36346" y="24742"/>
                  <a:pt x="37611" y="27518"/>
                  <a:pt x="37593" y="30550"/>
                </a:cubicBezTo>
                <a:moveTo>
                  <a:pt x="42011" y="15814"/>
                </a:moveTo>
                <a:cubicBezTo>
                  <a:pt x="41686" y="16846"/>
                  <a:pt x="41191" y="17762"/>
                  <a:pt x="40563" y="18490"/>
                </a:cubicBezTo>
                <a:moveTo>
                  <a:pt x="38537" y="5886"/>
                </a:moveTo>
                <a:cubicBezTo>
                  <a:pt x="38592" y="6303"/>
                  <a:pt x="38618" y="6726"/>
                  <a:pt x="38613" y="7150"/>
                </a:cubicBezTo>
                <a:moveTo>
                  <a:pt x="29291" y="4412"/>
                </a:moveTo>
                <a:cubicBezTo>
                  <a:pt x="29480" y="3829"/>
                  <a:pt x="29729" y="3286"/>
                  <a:pt x="30033" y="2800"/>
                </a:cubicBezTo>
                <a:moveTo>
                  <a:pt x="22354" y="5180"/>
                </a:moveTo>
                <a:cubicBezTo>
                  <a:pt x="22431" y="4698"/>
                  <a:pt x="22552" y="4231"/>
                  <a:pt x="22713" y="3790"/>
                </a:cubicBezTo>
                <a:moveTo>
                  <a:pt x="14213" y="5652"/>
                </a:moveTo>
                <a:cubicBezTo>
                  <a:pt x="14685" y="6028"/>
                  <a:pt x="15121" y="6481"/>
                  <a:pt x="15513" y="7000"/>
                </a:cubicBezTo>
                <a:moveTo>
                  <a:pt x="4340" y="16249"/>
                </a:moveTo>
                <a:cubicBezTo>
                  <a:pt x="4237" y="15785"/>
                  <a:pt x="4161" y="15311"/>
                  <a:pt x="4113" y="1483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6" name="图片 9" descr="未标题-1_13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214563"/>
            <a:ext cx="1500188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6" descr="bs_05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80113" y="1928813"/>
            <a:ext cx="3163887" cy="473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图片 12" descr="sb_06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57813" y="5143500"/>
            <a:ext cx="1012825" cy="133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文本占位符 14"/>
          <p:cNvSpPr>
            <a:spLocks noGrp="1"/>
          </p:cNvSpPr>
          <p:nvPr>
            <p:ph type="body" sz="quarter" idx="10"/>
          </p:nvPr>
        </p:nvSpPr>
        <p:spPr>
          <a:xfrm>
            <a:off x="1071538" y="428604"/>
            <a:ext cx="4643437" cy="1785937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</p:spTree>
  </p:cSld>
  <p:clrMapOvr>
    <a:masterClrMapping/>
  </p:clrMapOvr>
  <p:transition spd="med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bg>
      <p:bgPr>
        <a:solidFill>
          <a:srgbClr val="F0D79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5"/>
          <p:cNvSpPr/>
          <p:nvPr/>
        </p:nvSpPr>
        <p:spPr>
          <a:xfrm>
            <a:off x="0" y="5929313"/>
            <a:ext cx="9144000" cy="928687"/>
          </a:xfrm>
          <a:prstGeom prst="rect">
            <a:avLst/>
          </a:prstGeom>
          <a:solidFill>
            <a:srgbClr val="3B4A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4" name="图片 7" descr="返校2_03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00750" y="4214813"/>
            <a:ext cx="3143250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12" descr="sb_06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86563" y="5286375"/>
            <a:ext cx="1012825" cy="133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组合 13"/>
          <p:cNvGrpSpPr>
            <a:grpSpLocks/>
          </p:cNvGrpSpPr>
          <p:nvPr/>
        </p:nvGrpSpPr>
        <p:grpSpPr bwMode="auto">
          <a:xfrm>
            <a:off x="6572250" y="3159125"/>
            <a:ext cx="3000375" cy="1779588"/>
            <a:chOff x="6572264" y="3159625"/>
            <a:chExt cx="3000396" cy="1779455"/>
          </a:xfrm>
        </p:grpSpPr>
        <p:sp>
          <p:nvSpPr>
            <p:cNvPr id="7" name="矩形 9"/>
            <p:cNvSpPr/>
            <p:nvPr/>
          </p:nvSpPr>
          <p:spPr>
            <a:xfrm>
              <a:off x="6929455" y="3159625"/>
              <a:ext cx="2286016" cy="76988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400">
                  <a:solidFill>
                    <a:srgbClr val="FF00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 Rounded MT Bold" pitchFamily="34" charset="0"/>
                  <a:ea typeface="+mn-ea"/>
                  <a:cs typeface="+mn-cs"/>
                </a:rPr>
                <a:t>B</a:t>
              </a:r>
              <a:r>
                <a:rPr lang="en-US" altLang="zh-CN" sz="4400">
                  <a:solidFill>
                    <a:srgbClr val="C000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 Rounded MT Bold" pitchFamily="34" charset="0"/>
                  <a:ea typeface="+mn-ea"/>
                  <a:cs typeface="+mn-cs"/>
                </a:rPr>
                <a:t>A</a:t>
              </a:r>
              <a:r>
                <a:rPr lang="en-US" altLang="zh-CN" sz="4400">
                  <a:solidFill>
                    <a:srgbClr val="92D05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 Rounded MT Bold" pitchFamily="34" charset="0"/>
                  <a:ea typeface="+mn-ea"/>
                  <a:cs typeface="+mn-cs"/>
                </a:rPr>
                <a:t>C</a:t>
              </a:r>
              <a:r>
                <a:rPr lang="en-US" altLang="zh-CN" sz="4400">
                  <a:solidFill>
                    <a:srgbClr val="7030A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 Rounded MT Bold" pitchFamily="34" charset="0"/>
                  <a:ea typeface="+mn-ea"/>
                  <a:cs typeface="+mn-cs"/>
                </a:rPr>
                <a:t>K</a:t>
              </a:r>
              <a:endParaRPr lang="zh-CN" altLang="en-US" sz="4400">
                <a:solidFill>
                  <a:srgbClr val="7030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Rounded MT Bold" pitchFamily="34" charset="0"/>
                <a:ea typeface="+mn-ea"/>
                <a:cs typeface="+mn-cs"/>
              </a:endParaRPr>
            </a:p>
          </p:txBody>
        </p:sp>
        <p:sp>
          <p:nvSpPr>
            <p:cNvPr id="8" name="矩形 10"/>
            <p:cNvSpPr/>
            <p:nvPr/>
          </p:nvSpPr>
          <p:spPr>
            <a:xfrm>
              <a:off x="7358083" y="3659651"/>
              <a:ext cx="1285884" cy="76987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400">
                  <a:solidFill>
                    <a:srgbClr val="7030A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 Rounded MT Bold" pitchFamily="34" charset="0"/>
                  <a:ea typeface="+mn-ea"/>
                  <a:cs typeface="+mn-cs"/>
                </a:rPr>
                <a:t>T</a:t>
              </a:r>
              <a:r>
                <a:rPr lang="en-US" altLang="zh-CN" sz="4400">
                  <a:solidFill>
                    <a:srgbClr val="FF00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 Rounded MT Bold" pitchFamily="34" charset="0"/>
                  <a:ea typeface="+mn-ea"/>
                  <a:cs typeface="+mn-cs"/>
                </a:rPr>
                <a:t>O</a:t>
              </a:r>
              <a:endParaRPr lang="zh-CN" altLang="en-US" sz="440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Rounded MT Bold" pitchFamily="34" charset="0"/>
                <a:ea typeface="+mn-ea"/>
                <a:cs typeface="+mn-cs"/>
              </a:endParaRPr>
            </a:p>
          </p:txBody>
        </p:sp>
        <p:sp>
          <p:nvSpPr>
            <p:cNvPr id="9" name="矩形 11"/>
            <p:cNvSpPr/>
            <p:nvPr/>
          </p:nvSpPr>
          <p:spPr>
            <a:xfrm>
              <a:off x="6572264" y="4169200"/>
              <a:ext cx="3000396" cy="76988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400">
                  <a:solidFill>
                    <a:schemeClr val="accent5">
                      <a:lumMod val="75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 Rounded MT Bold" pitchFamily="34" charset="0"/>
                  <a:ea typeface="+mn-ea"/>
                  <a:cs typeface="+mn-cs"/>
                </a:rPr>
                <a:t>S</a:t>
              </a:r>
              <a:r>
                <a:rPr lang="en-US" altLang="zh-CN" sz="4400">
                  <a:solidFill>
                    <a:srgbClr val="E42C58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 Rounded MT Bold" pitchFamily="34" charset="0"/>
                  <a:ea typeface="+mn-ea"/>
                  <a:cs typeface="+mn-cs"/>
                </a:rPr>
                <a:t>C</a:t>
              </a:r>
              <a:r>
                <a:rPr lang="en-US" altLang="zh-CN" sz="4400">
                  <a:solidFill>
                    <a:srgbClr val="92D05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 Rounded MT Bold" pitchFamily="34" charset="0"/>
                  <a:ea typeface="+mn-ea"/>
                  <a:cs typeface="+mn-cs"/>
                </a:rPr>
                <a:t>H</a:t>
              </a:r>
              <a:r>
                <a:rPr lang="en-US" altLang="zh-CN" sz="4400">
                  <a:solidFill>
                    <a:srgbClr val="C000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 Rounded MT Bold" pitchFamily="34" charset="0"/>
                  <a:ea typeface="+mn-ea"/>
                  <a:cs typeface="+mn-cs"/>
                </a:rPr>
                <a:t>O</a:t>
              </a:r>
              <a:r>
                <a:rPr lang="en-US" altLang="zh-CN" sz="4400">
                  <a:solidFill>
                    <a:srgbClr val="92D05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 Rounded MT Bold" pitchFamily="34" charset="0"/>
                  <a:ea typeface="+mn-ea"/>
                  <a:cs typeface="+mn-cs"/>
                </a:rPr>
                <a:t>O</a:t>
              </a:r>
              <a:r>
                <a:rPr lang="en-US" altLang="zh-CN" sz="4400">
                  <a:solidFill>
                    <a:schemeClr val="accent5">
                      <a:lumMod val="75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 Rounded MT Bold" pitchFamily="34" charset="0"/>
                  <a:ea typeface="+mn-ea"/>
                  <a:cs typeface="+mn-cs"/>
                </a:rPr>
                <a:t>L</a:t>
              </a:r>
              <a:endParaRPr lang="zh-CN" altLang="en-US" sz="440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Rounded MT Bold" pitchFamily="34" charset="0"/>
                <a:ea typeface="+mn-ea"/>
                <a:cs typeface="+mn-cs"/>
              </a:endParaRPr>
            </a:p>
          </p:txBody>
        </p:sp>
      </p:grpSp>
      <p:sp>
        <p:nvSpPr>
          <p:cNvPr id="15" name="文本占位符 14"/>
          <p:cNvSpPr>
            <a:spLocks noGrp="1"/>
          </p:cNvSpPr>
          <p:nvPr>
            <p:ph type="body" sz="quarter" idx="10"/>
          </p:nvPr>
        </p:nvSpPr>
        <p:spPr>
          <a:xfrm>
            <a:off x="1071538" y="428604"/>
            <a:ext cx="4643437" cy="1785937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</p:spTree>
  </p:cSld>
  <p:clrMapOvr>
    <a:masterClrMapping/>
  </p:clrMapOvr>
  <p:transition spd="med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bg>
      <p:bgPr>
        <a:solidFill>
          <a:srgbClr val="73CBC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5"/>
          <p:cNvSpPr/>
          <p:nvPr/>
        </p:nvSpPr>
        <p:spPr>
          <a:xfrm>
            <a:off x="0" y="5929313"/>
            <a:ext cx="9144000" cy="928687"/>
          </a:xfrm>
          <a:prstGeom prst="rect">
            <a:avLst/>
          </a:prstGeom>
          <a:solidFill>
            <a:srgbClr val="3B4A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任意多边形 8"/>
          <p:cNvSpPr/>
          <p:nvPr/>
        </p:nvSpPr>
        <p:spPr>
          <a:xfrm>
            <a:off x="6429375" y="357188"/>
            <a:ext cx="2286000" cy="1643062"/>
          </a:xfrm>
          <a:custGeom>
            <a:avLst/>
            <a:gdLst>
              <a:gd name="connsiteX0" fmla="*/ 3900 w 43200"/>
              <a:gd name="connsiteY0" fmla="*/ 14370 h 43200"/>
              <a:gd name="connsiteX1" fmla="*/ 5623 w 43200"/>
              <a:gd name="connsiteY1" fmla="*/ 6907 h 43200"/>
              <a:gd name="connsiteX2" fmla="*/ 14005 w 43200"/>
              <a:gd name="connsiteY2" fmla="*/ 5202 h 43200"/>
              <a:gd name="connsiteX3" fmla="*/ 22456 w 43200"/>
              <a:gd name="connsiteY3" fmla="*/ 3432 h 43200"/>
              <a:gd name="connsiteX4" fmla="*/ 25749 w 43200"/>
              <a:gd name="connsiteY4" fmla="*/ 200 h 43200"/>
              <a:gd name="connsiteX5" fmla="*/ 29833 w 43200"/>
              <a:gd name="connsiteY5" fmla="*/ 2481 h 43200"/>
              <a:gd name="connsiteX6" fmla="*/ 35463 w 43200"/>
              <a:gd name="connsiteY6" fmla="*/ 690 h 43200"/>
              <a:gd name="connsiteX7" fmla="*/ 38318 w 43200"/>
              <a:gd name="connsiteY7" fmla="*/ 5576 h 43200"/>
              <a:gd name="connsiteX8" fmla="*/ 41982 w 43200"/>
              <a:gd name="connsiteY8" fmla="*/ 10318 h 43200"/>
              <a:gd name="connsiteX9" fmla="*/ 41818 w 43200"/>
              <a:gd name="connsiteY9" fmla="*/ 15460 h 43200"/>
              <a:gd name="connsiteX10" fmla="*/ 43016 w 43200"/>
              <a:gd name="connsiteY10" fmla="*/ 23322 h 43200"/>
              <a:gd name="connsiteX11" fmla="*/ 37404 w 43200"/>
              <a:gd name="connsiteY11" fmla="*/ 30204 h 43200"/>
              <a:gd name="connsiteX12" fmla="*/ 35395 w 43200"/>
              <a:gd name="connsiteY12" fmla="*/ 36101 h 43200"/>
              <a:gd name="connsiteX13" fmla="*/ 28555 w 43200"/>
              <a:gd name="connsiteY13" fmla="*/ 36815 h 43200"/>
              <a:gd name="connsiteX14" fmla="*/ 23667 w 43200"/>
              <a:gd name="connsiteY14" fmla="*/ 43106 h 43200"/>
              <a:gd name="connsiteX15" fmla="*/ 16480 w 43200"/>
              <a:gd name="connsiteY15" fmla="*/ 39266 h 43200"/>
              <a:gd name="connsiteX16" fmla="*/ 5804 w 43200"/>
              <a:gd name="connsiteY16" fmla="*/ 35472 h 43200"/>
              <a:gd name="connsiteX17" fmla="*/ 1110 w 43200"/>
              <a:gd name="connsiteY17" fmla="*/ 31250 h 43200"/>
              <a:gd name="connsiteX18" fmla="*/ 2113 w 43200"/>
              <a:gd name="connsiteY18" fmla="*/ 25551 h 43200"/>
              <a:gd name="connsiteX19" fmla="*/ -5 w 43200"/>
              <a:gd name="connsiteY19" fmla="*/ 19704 h 43200"/>
              <a:gd name="connsiteX20" fmla="*/ 3863 w 43200"/>
              <a:gd name="connsiteY20" fmla="*/ 14507 h 43200"/>
              <a:gd name="connsiteX21" fmla="*/ 3900 w 43200"/>
              <a:gd name="connsiteY21" fmla="*/ 14370 h 43200"/>
              <a:gd name="connsiteX0" fmla="*/ 4693 w 43200"/>
              <a:gd name="connsiteY0" fmla="*/ 26177 h 43200"/>
              <a:gd name="connsiteX1" fmla="*/ 2160 w 43200"/>
              <a:gd name="connsiteY1" fmla="*/ 25380 h 43200"/>
              <a:gd name="connsiteX2" fmla="*/ 6928 w 43200"/>
              <a:gd name="connsiteY2" fmla="*/ 34899 h 43200"/>
              <a:gd name="connsiteX3" fmla="*/ 5820 w 43200"/>
              <a:gd name="connsiteY3" fmla="*/ 35280 h 43200"/>
              <a:gd name="connsiteX4" fmla="*/ 16478 w 43200"/>
              <a:gd name="connsiteY4" fmla="*/ 39090 h 43200"/>
              <a:gd name="connsiteX5" fmla="*/ 15810 w 43200"/>
              <a:gd name="connsiteY5" fmla="*/ 37350 h 43200"/>
              <a:gd name="connsiteX6" fmla="*/ 28827 w 43200"/>
              <a:gd name="connsiteY6" fmla="*/ 34751 h 43200"/>
              <a:gd name="connsiteX7" fmla="*/ 28560 w 43200"/>
              <a:gd name="connsiteY7" fmla="*/ 36660 h 43200"/>
              <a:gd name="connsiteX8" fmla="*/ 34129 w 43200"/>
              <a:gd name="connsiteY8" fmla="*/ 22954 h 43200"/>
              <a:gd name="connsiteX9" fmla="*/ 37380 w 43200"/>
              <a:gd name="connsiteY9" fmla="*/ 30090 h 43200"/>
              <a:gd name="connsiteX10" fmla="*/ 41798 w 43200"/>
              <a:gd name="connsiteY10" fmla="*/ 15354 h 43200"/>
              <a:gd name="connsiteX11" fmla="*/ 40350 w 43200"/>
              <a:gd name="connsiteY11" fmla="*/ 18030 h 43200"/>
              <a:gd name="connsiteX12" fmla="*/ 38324 w 43200"/>
              <a:gd name="connsiteY12" fmla="*/ 5426 h 43200"/>
              <a:gd name="connsiteX13" fmla="*/ 38400 w 43200"/>
              <a:gd name="connsiteY13" fmla="*/ 6690 h 43200"/>
              <a:gd name="connsiteX14" fmla="*/ 29078 w 43200"/>
              <a:gd name="connsiteY14" fmla="*/ 3952 h 43200"/>
              <a:gd name="connsiteX15" fmla="*/ 29820 w 43200"/>
              <a:gd name="connsiteY15" fmla="*/ 2340 h 43200"/>
              <a:gd name="connsiteX16" fmla="*/ 22141 w 43200"/>
              <a:gd name="connsiteY16" fmla="*/ 4720 h 43200"/>
              <a:gd name="connsiteX17" fmla="*/ 22500 w 43200"/>
              <a:gd name="connsiteY17" fmla="*/ 3330 h 43200"/>
              <a:gd name="connsiteX18" fmla="*/ 14000 w 43200"/>
              <a:gd name="connsiteY18" fmla="*/ 5192 h 43200"/>
              <a:gd name="connsiteX19" fmla="*/ 15300 w 43200"/>
              <a:gd name="connsiteY19" fmla="*/ 6540 h 43200"/>
              <a:gd name="connsiteX20" fmla="*/ 4127 w 43200"/>
              <a:gd name="connsiteY20" fmla="*/ 15789 h 43200"/>
              <a:gd name="connsiteX21" fmla="*/ 3900 w 43200"/>
              <a:gd name="connsiteY21" fmla="*/ 14370 h 43200"/>
              <a:gd name="connsiteX0" fmla="*/ 4113 w 43733"/>
              <a:gd name="connsiteY0" fmla="*/ 14830 h 44465"/>
              <a:gd name="connsiteX1" fmla="*/ 5836 w 43733"/>
              <a:gd name="connsiteY1" fmla="*/ 7367 h 44465"/>
              <a:gd name="connsiteX2" fmla="*/ 14218 w 43733"/>
              <a:gd name="connsiteY2" fmla="*/ 5662 h 44465"/>
              <a:gd name="connsiteX3" fmla="*/ 22669 w 43733"/>
              <a:gd name="connsiteY3" fmla="*/ 3892 h 44465"/>
              <a:gd name="connsiteX4" fmla="*/ 25962 w 43733"/>
              <a:gd name="connsiteY4" fmla="*/ 660 h 44465"/>
              <a:gd name="connsiteX5" fmla="*/ 30046 w 43733"/>
              <a:gd name="connsiteY5" fmla="*/ 2941 h 44465"/>
              <a:gd name="connsiteX6" fmla="*/ 35676 w 43733"/>
              <a:gd name="connsiteY6" fmla="*/ 1150 h 44465"/>
              <a:gd name="connsiteX7" fmla="*/ 38531 w 43733"/>
              <a:gd name="connsiteY7" fmla="*/ 6036 h 44465"/>
              <a:gd name="connsiteX8" fmla="*/ 42195 w 43733"/>
              <a:gd name="connsiteY8" fmla="*/ 10778 h 44465"/>
              <a:gd name="connsiteX9" fmla="*/ 42031 w 43733"/>
              <a:gd name="connsiteY9" fmla="*/ 15920 h 44465"/>
              <a:gd name="connsiteX10" fmla="*/ 43229 w 43733"/>
              <a:gd name="connsiteY10" fmla="*/ 23782 h 44465"/>
              <a:gd name="connsiteX11" fmla="*/ 37617 w 43733"/>
              <a:gd name="connsiteY11" fmla="*/ 30664 h 44465"/>
              <a:gd name="connsiteX12" fmla="*/ 35608 w 43733"/>
              <a:gd name="connsiteY12" fmla="*/ 36561 h 44465"/>
              <a:gd name="connsiteX13" fmla="*/ 28768 w 43733"/>
              <a:gd name="connsiteY13" fmla="*/ 37275 h 44465"/>
              <a:gd name="connsiteX14" fmla="*/ 23880 w 43733"/>
              <a:gd name="connsiteY14" fmla="*/ 43566 h 44465"/>
              <a:gd name="connsiteX15" fmla="*/ 16693 w 43733"/>
              <a:gd name="connsiteY15" fmla="*/ 39726 h 44465"/>
              <a:gd name="connsiteX16" fmla="*/ 6017 w 43733"/>
              <a:gd name="connsiteY16" fmla="*/ 35932 h 44465"/>
              <a:gd name="connsiteX17" fmla="*/ 1323 w 43733"/>
              <a:gd name="connsiteY17" fmla="*/ 31710 h 44465"/>
              <a:gd name="connsiteX18" fmla="*/ 2326 w 43733"/>
              <a:gd name="connsiteY18" fmla="*/ 26011 h 44465"/>
              <a:gd name="connsiteX19" fmla="*/ 208 w 43733"/>
              <a:gd name="connsiteY19" fmla="*/ 20164 h 44465"/>
              <a:gd name="connsiteX20" fmla="*/ 4076 w 43733"/>
              <a:gd name="connsiteY20" fmla="*/ 14967 h 44465"/>
              <a:gd name="connsiteX21" fmla="*/ 4113 w 43733"/>
              <a:gd name="connsiteY21" fmla="*/ 14830 h 44465"/>
              <a:gd name="connsiteX0" fmla="*/ 4906 w 43733"/>
              <a:gd name="connsiteY0" fmla="*/ 26637 h 44465"/>
              <a:gd name="connsiteX1" fmla="*/ 2373 w 43733"/>
              <a:gd name="connsiteY1" fmla="*/ 25840 h 44465"/>
              <a:gd name="connsiteX2" fmla="*/ 7141 w 43733"/>
              <a:gd name="connsiteY2" fmla="*/ 35359 h 44465"/>
              <a:gd name="connsiteX3" fmla="*/ 6033 w 43733"/>
              <a:gd name="connsiteY3" fmla="*/ 35740 h 44465"/>
              <a:gd name="connsiteX4" fmla="*/ 16691 w 43733"/>
              <a:gd name="connsiteY4" fmla="*/ 39550 h 44465"/>
              <a:gd name="connsiteX5" fmla="*/ 16023 w 43733"/>
              <a:gd name="connsiteY5" fmla="*/ 37810 h 44465"/>
              <a:gd name="connsiteX6" fmla="*/ 29040 w 43733"/>
              <a:gd name="connsiteY6" fmla="*/ 35211 h 44465"/>
              <a:gd name="connsiteX7" fmla="*/ 28773 w 43733"/>
              <a:gd name="connsiteY7" fmla="*/ 37120 h 44465"/>
              <a:gd name="connsiteX8" fmla="*/ 34342 w 43733"/>
              <a:gd name="connsiteY8" fmla="*/ 23414 h 44465"/>
              <a:gd name="connsiteX9" fmla="*/ 37593 w 43733"/>
              <a:gd name="connsiteY9" fmla="*/ 30550 h 44465"/>
              <a:gd name="connsiteX10" fmla="*/ 42011 w 43733"/>
              <a:gd name="connsiteY10" fmla="*/ 15814 h 44465"/>
              <a:gd name="connsiteX11" fmla="*/ 40563 w 43733"/>
              <a:gd name="connsiteY11" fmla="*/ 18490 h 44465"/>
              <a:gd name="connsiteX12" fmla="*/ 38537 w 43733"/>
              <a:gd name="connsiteY12" fmla="*/ 5886 h 44465"/>
              <a:gd name="connsiteX13" fmla="*/ 38613 w 43733"/>
              <a:gd name="connsiteY13" fmla="*/ 7150 h 44465"/>
              <a:gd name="connsiteX14" fmla="*/ 29291 w 43733"/>
              <a:gd name="connsiteY14" fmla="*/ 4412 h 44465"/>
              <a:gd name="connsiteX15" fmla="*/ 30033 w 43733"/>
              <a:gd name="connsiteY15" fmla="*/ 2800 h 44465"/>
              <a:gd name="connsiteX16" fmla="*/ 22354 w 43733"/>
              <a:gd name="connsiteY16" fmla="*/ 5180 h 44465"/>
              <a:gd name="connsiteX17" fmla="*/ 22713 w 43733"/>
              <a:gd name="connsiteY17" fmla="*/ 3790 h 44465"/>
              <a:gd name="connsiteX18" fmla="*/ 14213 w 43733"/>
              <a:gd name="connsiteY18" fmla="*/ 5652 h 44465"/>
              <a:gd name="connsiteX19" fmla="*/ 15513 w 43733"/>
              <a:gd name="connsiteY19" fmla="*/ 7000 h 44465"/>
              <a:gd name="connsiteX20" fmla="*/ 4340 w 43733"/>
              <a:gd name="connsiteY20" fmla="*/ 16249 h 44465"/>
              <a:gd name="connsiteX21" fmla="*/ 4113 w 43733"/>
              <a:gd name="connsiteY21" fmla="*/ 14830 h 44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3733" h="44465">
                <a:moveTo>
                  <a:pt x="4113" y="14830"/>
                </a:moveTo>
                <a:cubicBezTo>
                  <a:pt x="3842" y="12117"/>
                  <a:pt x="4474" y="9381"/>
                  <a:pt x="5836" y="7367"/>
                </a:cubicBezTo>
                <a:cubicBezTo>
                  <a:pt x="7988" y="4186"/>
                  <a:pt x="11477" y="3477"/>
                  <a:pt x="14218" y="5662"/>
                </a:cubicBezTo>
                <a:cubicBezTo>
                  <a:pt x="15891" y="1369"/>
                  <a:pt x="20127" y="482"/>
                  <a:pt x="22669" y="3892"/>
                </a:cubicBezTo>
                <a:cubicBezTo>
                  <a:pt x="23310" y="2143"/>
                  <a:pt x="24541" y="934"/>
                  <a:pt x="25962" y="660"/>
                </a:cubicBezTo>
                <a:cubicBezTo>
                  <a:pt x="27526" y="358"/>
                  <a:pt x="29088" y="1230"/>
                  <a:pt x="30046" y="2941"/>
                </a:cubicBezTo>
                <a:cubicBezTo>
                  <a:pt x="31428" y="727"/>
                  <a:pt x="33714" y="0"/>
                  <a:pt x="35676" y="1150"/>
                </a:cubicBezTo>
                <a:cubicBezTo>
                  <a:pt x="37171" y="2026"/>
                  <a:pt x="38243" y="3860"/>
                  <a:pt x="38531" y="6036"/>
                </a:cubicBezTo>
                <a:cubicBezTo>
                  <a:pt x="40259" y="6678"/>
                  <a:pt x="41635" y="8458"/>
                  <a:pt x="42195" y="10778"/>
                </a:cubicBezTo>
                <a:cubicBezTo>
                  <a:pt x="42602" y="12462"/>
                  <a:pt x="42544" y="14291"/>
                  <a:pt x="42031" y="15920"/>
                </a:cubicBezTo>
                <a:cubicBezTo>
                  <a:pt x="43292" y="18154"/>
                  <a:pt x="43733" y="21050"/>
                  <a:pt x="43229" y="23782"/>
                </a:cubicBezTo>
                <a:cubicBezTo>
                  <a:pt x="42559" y="27414"/>
                  <a:pt x="40341" y="30134"/>
                  <a:pt x="37617" y="30664"/>
                </a:cubicBezTo>
                <a:cubicBezTo>
                  <a:pt x="37604" y="32931"/>
                  <a:pt x="36871" y="35081"/>
                  <a:pt x="35608" y="36561"/>
                </a:cubicBezTo>
                <a:cubicBezTo>
                  <a:pt x="33689" y="38810"/>
                  <a:pt x="30917" y="39099"/>
                  <a:pt x="28768" y="37275"/>
                </a:cubicBezTo>
                <a:cubicBezTo>
                  <a:pt x="28073" y="40408"/>
                  <a:pt x="26212" y="42803"/>
                  <a:pt x="23880" y="43566"/>
                </a:cubicBezTo>
                <a:cubicBezTo>
                  <a:pt x="21132" y="44465"/>
                  <a:pt x="18264" y="42933"/>
                  <a:pt x="16693" y="39726"/>
                </a:cubicBezTo>
                <a:cubicBezTo>
                  <a:pt x="12985" y="42770"/>
                  <a:pt x="8169" y="41059"/>
                  <a:pt x="6017" y="35932"/>
                </a:cubicBezTo>
                <a:cubicBezTo>
                  <a:pt x="3903" y="36269"/>
                  <a:pt x="1918" y="34484"/>
                  <a:pt x="1323" y="31710"/>
                </a:cubicBezTo>
                <a:cubicBezTo>
                  <a:pt x="892" y="29703"/>
                  <a:pt x="1273" y="27537"/>
                  <a:pt x="2326" y="26011"/>
                </a:cubicBezTo>
                <a:cubicBezTo>
                  <a:pt x="832" y="24814"/>
                  <a:pt x="0" y="22517"/>
                  <a:pt x="208" y="20164"/>
                </a:cubicBezTo>
                <a:cubicBezTo>
                  <a:pt x="452" y="17409"/>
                  <a:pt x="2058" y="15251"/>
                  <a:pt x="4076" y="14967"/>
                </a:cubicBezTo>
                <a:cubicBezTo>
                  <a:pt x="4088" y="14921"/>
                  <a:pt x="4101" y="14876"/>
                  <a:pt x="4113" y="14830"/>
                </a:cubicBezTo>
                <a:close/>
              </a:path>
              <a:path w="43733" h="44465" fill="none" extrusionOk="0">
                <a:moveTo>
                  <a:pt x="4906" y="26637"/>
                </a:moveTo>
                <a:cubicBezTo>
                  <a:pt x="4022" y="26731"/>
                  <a:pt x="3138" y="26453"/>
                  <a:pt x="2373" y="25840"/>
                </a:cubicBezTo>
                <a:moveTo>
                  <a:pt x="7141" y="35359"/>
                </a:moveTo>
                <a:cubicBezTo>
                  <a:pt x="6786" y="35552"/>
                  <a:pt x="6413" y="35680"/>
                  <a:pt x="6033" y="35740"/>
                </a:cubicBezTo>
                <a:moveTo>
                  <a:pt x="16691" y="39550"/>
                </a:moveTo>
                <a:cubicBezTo>
                  <a:pt x="16424" y="39004"/>
                  <a:pt x="16200" y="38421"/>
                  <a:pt x="16023" y="37810"/>
                </a:cubicBezTo>
                <a:moveTo>
                  <a:pt x="29040" y="35211"/>
                </a:moveTo>
                <a:cubicBezTo>
                  <a:pt x="29001" y="35858"/>
                  <a:pt x="28911" y="36498"/>
                  <a:pt x="28773" y="37120"/>
                </a:cubicBezTo>
                <a:moveTo>
                  <a:pt x="34342" y="23414"/>
                </a:moveTo>
                <a:cubicBezTo>
                  <a:pt x="36346" y="24742"/>
                  <a:pt x="37611" y="27518"/>
                  <a:pt x="37593" y="30550"/>
                </a:cubicBezTo>
                <a:moveTo>
                  <a:pt x="42011" y="15814"/>
                </a:moveTo>
                <a:cubicBezTo>
                  <a:pt x="41686" y="16846"/>
                  <a:pt x="41191" y="17762"/>
                  <a:pt x="40563" y="18490"/>
                </a:cubicBezTo>
                <a:moveTo>
                  <a:pt x="38537" y="5886"/>
                </a:moveTo>
                <a:cubicBezTo>
                  <a:pt x="38592" y="6303"/>
                  <a:pt x="38618" y="6726"/>
                  <a:pt x="38613" y="7150"/>
                </a:cubicBezTo>
                <a:moveTo>
                  <a:pt x="29291" y="4412"/>
                </a:moveTo>
                <a:cubicBezTo>
                  <a:pt x="29480" y="3829"/>
                  <a:pt x="29729" y="3286"/>
                  <a:pt x="30033" y="2800"/>
                </a:cubicBezTo>
                <a:moveTo>
                  <a:pt x="22354" y="5180"/>
                </a:moveTo>
                <a:cubicBezTo>
                  <a:pt x="22431" y="4698"/>
                  <a:pt x="22552" y="4231"/>
                  <a:pt x="22713" y="3790"/>
                </a:cubicBezTo>
                <a:moveTo>
                  <a:pt x="14213" y="5652"/>
                </a:moveTo>
                <a:cubicBezTo>
                  <a:pt x="14685" y="6028"/>
                  <a:pt x="15121" y="6481"/>
                  <a:pt x="15513" y="7000"/>
                </a:cubicBezTo>
                <a:moveTo>
                  <a:pt x="4340" y="16249"/>
                </a:moveTo>
                <a:cubicBezTo>
                  <a:pt x="4237" y="15785"/>
                  <a:pt x="4161" y="15311"/>
                  <a:pt x="4113" y="1483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任意多边形 9"/>
          <p:cNvSpPr/>
          <p:nvPr/>
        </p:nvSpPr>
        <p:spPr>
          <a:xfrm>
            <a:off x="5357813" y="3857625"/>
            <a:ext cx="1428750" cy="1089025"/>
          </a:xfrm>
          <a:custGeom>
            <a:avLst/>
            <a:gdLst>
              <a:gd name="connsiteX0" fmla="*/ 3900 w 43200"/>
              <a:gd name="connsiteY0" fmla="*/ 14370 h 43200"/>
              <a:gd name="connsiteX1" fmla="*/ 5623 w 43200"/>
              <a:gd name="connsiteY1" fmla="*/ 6907 h 43200"/>
              <a:gd name="connsiteX2" fmla="*/ 14005 w 43200"/>
              <a:gd name="connsiteY2" fmla="*/ 5202 h 43200"/>
              <a:gd name="connsiteX3" fmla="*/ 22456 w 43200"/>
              <a:gd name="connsiteY3" fmla="*/ 3432 h 43200"/>
              <a:gd name="connsiteX4" fmla="*/ 25749 w 43200"/>
              <a:gd name="connsiteY4" fmla="*/ 200 h 43200"/>
              <a:gd name="connsiteX5" fmla="*/ 29833 w 43200"/>
              <a:gd name="connsiteY5" fmla="*/ 2481 h 43200"/>
              <a:gd name="connsiteX6" fmla="*/ 35463 w 43200"/>
              <a:gd name="connsiteY6" fmla="*/ 690 h 43200"/>
              <a:gd name="connsiteX7" fmla="*/ 38318 w 43200"/>
              <a:gd name="connsiteY7" fmla="*/ 5576 h 43200"/>
              <a:gd name="connsiteX8" fmla="*/ 41982 w 43200"/>
              <a:gd name="connsiteY8" fmla="*/ 10318 h 43200"/>
              <a:gd name="connsiteX9" fmla="*/ 41818 w 43200"/>
              <a:gd name="connsiteY9" fmla="*/ 15460 h 43200"/>
              <a:gd name="connsiteX10" fmla="*/ 43016 w 43200"/>
              <a:gd name="connsiteY10" fmla="*/ 23322 h 43200"/>
              <a:gd name="connsiteX11" fmla="*/ 37404 w 43200"/>
              <a:gd name="connsiteY11" fmla="*/ 30204 h 43200"/>
              <a:gd name="connsiteX12" fmla="*/ 35395 w 43200"/>
              <a:gd name="connsiteY12" fmla="*/ 36101 h 43200"/>
              <a:gd name="connsiteX13" fmla="*/ 28555 w 43200"/>
              <a:gd name="connsiteY13" fmla="*/ 36815 h 43200"/>
              <a:gd name="connsiteX14" fmla="*/ 23667 w 43200"/>
              <a:gd name="connsiteY14" fmla="*/ 43106 h 43200"/>
              <a:gd name="connsiteX15" fmla="*/ 16480 w 43200"/>
              <a:gd name="connsiteY15" fmla="*/ 39266 h 43200"/>
              <a:gd name="connsiteX16" fmla="*/ 5804 w 43200"/>
              <a:gd name="connsiteY16" fmla="*/ 35472 h 43200"/>
              <a:gd name="connsiteX17" fmla="*/ 1110 w 43200"/>
              <a:gd name="connsiteY17" fmla="*/ 31250 h 43200"/>
              <a:gd name="connsiteX18" fmla="*/ 2113 w 43200"/>
              <a:gd name="connsiteY18" fmla="*/ 25551 h 43200"/>
              <a:gd name="connsiteX19" fmla="*/ -5 w 43200"/>
              <a:gd name="connsiteY19" fmla="*/ 19704 h 43200"/>
              <a:gd name="connsiteX20" fmla="*/ 3863 w 43200"/>
              <a:gd name="connsiteY20" fmla="*/ 14507 h 43200"/>
              <a:gd name="connsiteX21" fmla="*/ 3900 w 43200"/>
              <a:gd name="connsiteY21" fmla="*/ 14370 h 43200"/>
              <a:gd name="connsiteX0" fmla="*/ 4693 w 43200"/>
              <a:gd name="connsiteY0" fmla="*/ 26177 h 43200"/>
              <a:gd name="connsiteX1" fmla="*/ 2160 w 43200"/>
              <a:gd name="connsiteY1" fmla="*/ 25380 h 43200"/>
              <a:gd name="connsiteX2" fmla="*/ 6928 w 43200"/>
              <a:gd name="connsiteY2" fmla="*/ 34899 h 43200"/>
              <a:gd name="connsiteX3" fmla="*/ 5820 w 43200"/>
              <a:gd name="connsiteY3" fmla="*/ 35280 h 43200"/>
              <a:gd name="connsiteX4" fmla="*/ 16478 w 43200"/>
              <a:gd name="connsiteY4" fmla="*/ 39090 h 43200"/>
              <a:gd name="connsiteX5" fmla="*/ 15810 w 43200"/>
              <a:gd name="connsiteY5" fmla="*/ 37350 h 43200"/>
              <a:gd name="connsiteX6" fmla="*/ 28827 w 43200"/>
              <a:gd name="connsiteY6" fmla="*/ 34751 h 43200"/>
              <a:gd name="connsiteX7" fmla="*/ 28560 w 43200"/>
              <a:gd name="connsiteY7" fmla="*/ 36660 h 43200"/>
              <a:gd name="connsiteX8" fmla="*/ 34129 w 43200"/>
              <a:gd name="connsiteY8" fmla="*/ 22954 h 43200"/>
              <a:gd name="connsiteX9" fmla="*/ 37380 w 43200"/>
              <a:gd name="connsiteY9" fmla="*/ 30090 h 43200"/>
              <a:gd name="connsiteX10" fmla="*/ 41798 w 43200"/>
              <a:gd name="connsiteY10" fmla="*/ 15354 h 43200"/>
              <a:gd name="connsiteX11" fmla="*/ 40350 w 43200"/>
              <a:gd name="connsiteY11" fmla="*/ 18030 h 43200"/>
              <a:gd name="connsiteX12" fmla="*/ 38324 w 43200"/>
              <a:gd name="connsiteY12" fmla="*/ 5426 h 43200"/>
              <a:gd name="connsiteX13" fmla="*/ 38400 w 43200"/>
              <a:gd name="connsiteY13" fmla="*/ 6690 h 43200"/>
              <a:gd name="connsiteX14" fmla="*/ 29078 w 43200"/>
              <a:gd name="connsiteY14" fmla="*/ 3952 h 43200"/>
              <a:gd name="connsiteX15" fmla="*/ 29820 w 43200"/>
              <a:gd name="connsiteY15" fmla="*/ 2340 h 43200"/>
              <a:gd name="connsiteX16" fmla="*/ 22141 w 43200"/>
              <a:gd name="connsiteY16" fmla="*/ 4720 h 43200"/>
              <a:gd name="connsiteX17" fmla="*/ 22500 w 43200"/>
              <a:gd name="connsiteY17" fmla="*/ 3330 h 43200"/>
              <a:gd name="connsiteX18" fmla="*/ 14000 w 43200"/>
              <a:gd name="connsiteY18" fmla="*/ 5192 h 43200"/>
              <a:gd name="connsiteX19" fmla="*/ 15300 w 43200"/>
              <a:gd name="connsiteY19" fmla="*/ 6540 h 43200"/>
              <a:gd name="connsiteX20" fmla="*/ 4127 w 43200"/>
              <a:gd name="connsiteY20" fmla="*/ 15789 h 43200"/>
              <a:gd name="connsiteX21" fmla="*/ 3900 w 43200"/>
              <a:gd name="connsiteY21" fmla="*/ 14370 h 43200"/>
              <a:gd name="connsiteX0" fmla="*/ 4113 w 43733"/>
              <a:gd name="connsiteY0" fmla="*/ 14830 h 44465"/>
              <a:gd name="connsiteX1" fmla="*/ 5836 w 43733"/>
              <a:gd name="connsiteY1" fmla="*/ 7367 h 44465"/>
              <a:gd name="connsiteX2" fmla="*/ 14218 w 43733"/>
              <a:gd name="connsiteY2" fmla="*/ 5662 h 44465"/>
              <a:gd name="connsiteX3" fmla="*/ 22669 w 43733"/>
              <a:gd name="connsiteY3" fmla="*/ 3892 h 44465"/>
              <a:gd name="connsiteX4" fmla="*/ 25962 w 43733"/>
              <a:gd name="connsiteY4" fmla="*/ 660 h 44465"/>
              <a:gd name="connsiteX5" fmla="*/ 30046 w 43733"/>
              <a:gd name="connsiteY5" fmla="*/ 2941 h 44465"/>
              <a:gd name="connsiteX6" fmla="*/ 35676 w 43733"/>
              <a:gd name="connsiteY6" fmla="*/ 1150 h 44465"/>
              <a:gd name="connsiteX7" fmla="*/ 38531 w 43733"/>
              <a:gd name="connsiteY7" fmla="*/ 6036 h 44465"/>
              <a:gd name="connsiteX8" fmla="*/ 42195 w 43733"/>
              <a:gd name="connsiteY8" fmla="*/ 10778 h 44465"/>
              <a:gd name="connsiteX9" fmla="*/ 42031 w 43733"/>
              <a:gd name="connsiteY9" fmla="*/ 15920 h 44465"/>
              <a:gd name="connsiteX10" fmla="*/ 43229 w 43733"/>
              <a:gd name="connsiteY10" fmla="*/ 23782 h 44465"/>
              <a:gd name="connsiteX11" fmla="*/ 37617 w 43733"/>
              <a:gd name="connsiteY11" fmla="*/ 30664 h 44465"/>
              <a:gd name="connsiteX12" fmla="*/ 35608 w 43733"/>
              <a:gd name="connsiteY12" fmla="*/ 36561 h 44465"/>
              <a:gd name="connsiteX13" fmla="*/ 28768 w 43733"/>
              <a:gd name="connsiteY13" fmla="*/ 37275 h 44465"/>
              <a:gd name="connsiteX14" fmla="*/ 23880 w 43733"/>
              <a:gd name="connsiteY14" fmla="*/ 43566 h 44465"/>
              <a:gd name="connsiteX15" fmla="*/ 16693 w 43733"/>
              <a:gd name="connsiteY15" fmla="*/ 39726 h 44465"/>
              <a:gd name="connsiteX16" fmla="*/ 6017 w 43733"/>
              <a:gd name="connsiteY16" fmla="*/ 35932 h 44465"/>
              <a:gd name="connsiteX17" fmla="*/ 1323 w 43733"/>
              <a:gd name="connsiteY17" fmla="*/ 31710 h 44465"/>
              <a:gd name="connsiteX18" fmla="*/ 2326 w 43733"/>
              <a:gd name="connsiteY18" fmla="*/ 26011 h 44465"/>
              <a:gd name="connsiteX19" fmla="*/ 208 w 43733"/>
              <a:gd name="connsiteY19" fmla="*/ 20164 h 44465"/>
              <a:gd name="connsiteX20" fmla="*/ 4076 w 43733"/>
              <a:gd name="connsiteY20" fmla="*/ 14967 h 44465"/>
              <a:gd name="connsiteX21" fmla="*/ 4113 w 43733"/>
              <a:gd name="connsiteY21" fmla="*/ 14830 h 44465"/>
              <a:gd name="connsiteX0" fmla="*/ 4906 w 43733"/>
              <a:gd name="connsiteY0" fmla="*/ 26637 h 44465"/>
              <a:gd name="connsiteX1" fmla="*/ 2373 w 43733"/>
              <a:gd name="connsiteY1" fmla="*/ 25840 h 44465"/>
              <a:gd name="connsiteX2" fmla="*/ 7141 w 43733"/>
              <a:gd name="connsiteY2" fmla="*/ 35359 h 44465"/>
              <a:gd name="connsiteX3" fmla="*/ 6033 w 43733"/>
              <a:gd name="connsiteY3" fmla="*/ 35740 h 44465"/>
              <a:gd name="connsiteX4" fmla="*/ 16691 w 43733"/>
              <a:gd name="connsiteY4" fmla="*/ 39550 h 44465"/>
              <a:gd name="connsiteX5" fmla="*/ 16023 w 43733"/>
              <a:gd name="connsiteY5" fmla="*/ 37810 h 44465"/>
              <a:gd name="connsiteX6" fmla="*/ 29040 w 43733"/>
              <a:gd name="connsiteY6" fmla="*/ 35211 h 44465"/>
              <a:gd name="connsiteX7" fmla="*/ 28773 w 43733"/>
              <a:gd name="connsiteY7" fmla="*/ 37120 h 44465"/>
              <a:gd name="connsiteX8" fmla="*/ 34342 w 43733"/>
              <a:gd name="connsiteY8" fmla="*/ 23414 h 44465"/>
              <a:gd name="connsiteX9" fmla="*/ 37593 w 43733"/>
              <a:gd name="connsiteY9" fmla="*/ 30550 h 44465"/>
              <a:gd name="connsiteX10" fmla="*/ 42011 w 43733"/>
              <a:gd name="connsiteY10" fmla="*/ 15814 h 44465"/>
              <a:gd name="connsiteX11" fmla="*/ 40563 w 43733"/>
              <a:gd name="connsiteY11" fmla="*/ 18490 h 44465"/>
              <a:gd name="connsiteX12" fmla="*/ 38537 w 43733"/>
              <a:gd name="connsiteY12" fmla="*/ 5886 h 44465"/>
              <a:gd name="connsiteX13" fmla="*/ 38613 w 43733"/>
              <a:gd name="connsiteY13" fmla="*/ 7150 h 44465"/>
              <a:gd name="connsiteX14" fmla="*/ 29291 w 43733"/>
              <a:gd name="connsiteY14" fmla="*/ 4412 h 44465"/>
              <a:gd name="connsiteX15" fmla="*/ 30033 w 43733"/>
              <a:gd name="connsiteY15" fmla="*/ 2800 h 44465"/>
              <a:gd name="connsiteX16" fmla="*/ 22354 w 43733"/>
              <a:gd name="connsiteY16" fmla="*/ 5180 h 44465"/>
              <a:gd name="connsiteX17" fmla="*/ 22713 w 43733"/>
              <a:gd name="connsiteY17" fmla="*/ 3790 h 44465"/>
              <a:gd name="connsiteX18" fmla="*/ 14213 w 43733"/>
              <a:gd name="connsiteY18" fmla="*/ 5652 h 44465"/>
              <a:gd name="connsiteX19" fmla="*/ 15513 w 43733"/>
              <a:gd name="connsiteY19" fmla="*/ 7000 h 44465"/>
              <a:gd name="connsiteX20" fmla="*/ 4340 w 43733"/>
              <a:gd name="connsiteY20" fmla="*/ 16249 h 44465"/>
              <a:gd name="connsiteX21" fmla="*/ 4113 w 43733"/>
              <a:gd name="connsiteY21" fmla="*/ 14830 h 44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3733" h="44465">
                <a:moveTo>
                  <a:pt x="4113" y="14830"/>
                </a:moveTo>
                <a:cubicBezTo>
                  <a:pt x="3842" y="12117"/>
                  <a:pt x="4474" y="9381"/>
                  <a:pt x="5836" y="7367"/>
                </a:cubicBezTo>
                <a:cubicBezTo>
                  <a:pt x="7988" y="4186"/>
                  <a:pt x="11477" y="3477"/>
                  <a:pt x="14218" y="5662"/>
                </a:cubicBezTo>
                <a:cubicBezTo>
                  <a:pt x="15891" y="1369"/>
                  <a:pt x="20127" y="482"/>
                  <a:pt x="22669" y="3892"/>
                </a:cubicBezTo>
                <a:cubicBezTo>
                  <a:pt x="23310" y="2143"/>
                  <a:pt x="24541" y="934"/>
                  <a:pt x="25962" y="660"/>
                </a:cubicBezTo>
                <a:cubicBezTo>
                  <a:pt x="27526" y="358"/>
                  <a:pt x="29088" y="1230"/>
                  <a:pt x="30046" y="2941"/>
                </a:cubicBezTo>
                <a:cubicBezTo>
                  <a:pt x="31428" y="727"/>
                  <a:pt x="33714" y="0"/>
                  <a:pt x="35676" y="1150"/>
                </a:cubicBezTo>
                <a:cubicBezTo>
                  <a:pt x="37171" y="2026"/>
                  <a:pt x="38243" y="3860"/>
                  <a:pt x="38531" y="6036"/>
                </a:cubicBezTo>
                <a:cubicBezTo>
                  <a:pt x="40259" y="6678"/>
                  <a:pt x="41635" y="8458"/>
                  <a:pt x="42195" y="10778"/>
                </a:cubicBezTo>
                <a:cubicBezTo>
                  <a:pt x="42602" y="12462"/>
                  <a:pt x="42544" y="14291"/>
                  <a:pt x="42031" y="15920"/>
                </a:cubicBezTo>
                <a:cubicBezTo>
                  <a:pt x="43292" y="18154"/>
                  <a:pt x="43733" y="21050"/>
                  <a:pt x="43229" y="23782"/>
                </a:cubicBezTo>
                <a:cubicBezTo>
                  <a:pt x="42559" y="27414"/>
                  <a:pt x="40341" y="30134"/>
                  <a:pt x="37617" y="30664"/>
                </a:cubicBezTo>
                <a:cubicBezTo>
                  <a:pt x="37604" y="32931"/>
                  <a:pt x="36871" y="35081"/>
                  <a:pt x="35608" y="36561"/>
                </a:cubicBezTo>
                <a:cubicBezTo>
                  <a:pt x="33689" y="38810"/>
                  <a:pt x="30917" y="39099"/>
                  <a:pt x="28768" y="37275"/>
                </a:cubicBezTo>
                <a:cubicBezTo>
                  <a:pt x="28073" y="40408"/>
                  <a:pt x="26212" y="42803"/>
                  <a:pt x="23880" y="43566"/>
                </a:cubicBezTo>
                <a:cubicBezTo>
                  <a:pt x="21132" y="44465"/>
                  <a:pt x="18264" y="42933"/>
                  <a:pt x="16693" y="39726"/>
                </a:cubicBezTo>
                <a:cubicBezTo>
                  <a:pt x="12985" y="42770"/>
                  <a:pt x="8169" y="41059"/>
                  <a:pt x="6017" y="35932"/>
                </a:cubicBezTo>
                <a:cubicBezTo>
                  <a:pt x="3903" y="36269"/>
                  <a:pt x="1918" y="34484"/>
                  <a:pt x="1323" y="31710"/>
                </a:cubicBezTo>
                <a:cubicBezTo>
                  <a:pt x="892" y="29703"/>
                  <a:pt x="1273" y="27537"/>
                  <a:pt x="2326" y="26011"/>
                </a:cubicBezTo>
                <a:cubicBezTo>
                  <a:pt x="832" y="24814"/>
                  <a:pt x="0" y="22517"/>
                  <a:pt x="208" y="20164"/>
                </a:cubicBezTo>
                <a:cubicBezTo>
                  <a:pt x="452" y="17409"/>
                  <a:pt x="2058" y="15251"/>
                  <a:pt x="4076" y="14967"/>
                </a:cubicBezTo>
                <a:cubicBezTo>
                  <a:pt x="4088" y="14921"/>
                  <a:pt x="4101" y="14876"/>
                  <a:pt x="4113" y="14830"/>
                </a:cubicBezTo>
                <a:close/>
              </a:path>
              <a:path w="43733" h="44465" fill="none" extrusionOk="0">
                <a:moveTo>
                  <a:pt x="4906" y="26637"/>
                </a:moveTo>
                <a:cubicBezTo>
                  <a:pt x="4022" y="26731"/>
                  <a:pt x="3138" y="26453"/>
                  <a:pt x="2373" y="25840"/>
                </a:cubicBezTo>
                <a:moveTo>
                  <a:pt x="7141" y="35359"/>
                </a:moveTo>
                <a:cubicBezTo>
                  <a:pt x="6786" y="35552"/>
                  <a:pt x="6413" y="35680"/>
                  <a:pt x="6033" y="35740"/>
                </a:cubicBezTo>
                <a:moveTo>
                  <a:pt x="16691" y="39550"/>
                </a:moveTo>
                <a:cubicBezTo>
                  <a:pt x="16424" y="39004"/>
                  <a:pt x="16200" y="38421"/>
                  <a:pt x="16023" y="37810"/>
                </a:cubicBezTo>
                <a:moveTo>
                  <a:pt x="29040" y="35211"/>
                </a:moveTo>
                <a:cubicBezTo>
                  <a:pt x="29001" y="35858"/>
                  <a:pt x="28911" y="36498"/>
                  <a:pt x="28773" y="37120"/>
                </a:cubicBezTo>
                <a:moveTo>
                  <a:pt x="34342" y="23414"/>
                </a:moveTo>
                <a:cubicBezTo>
                  <a:pt x="36346" y="24742"/>
                  <a:pt x="37611" y="27518"/>
                  <a:pt x="37593" y="30550"/>
                </a:cubicBezTo>
                <a:moveTo>
                  <a:pt x="42011" y="15814"/>
                </a:moveTo>
                <a:cubicBezTo>
                  <a:pt x="41686" y="16846"/>
                  <a:pt x="41191" y="17762"/>
                  <a:pt x="40563" y="18490"/>
                </a:cubicBezTo>
                <a:moveTo>
                  <a:pt x="38537" y="5886"/>
                </a:moveTo>
                <a:cubicBezTo>
                  <a:pt x="38592" y="6303"/>
                  <a:pt x="38618" y="6726"/>
                  <a:pt x="38613" y="7150"/>
                </a:cubicBezTo>
                <a:moveTo>
                  <a:pt x="29291" y="4412"/>
                </a:moveTo>
                <a:cubicBezTo>
                  <a:pt x="29480" y="3829"/>
                  <a:pt x="29729" y="3286"/>
                  <a:pt x="30033" y="2800"/>
                </a:cubicBezTo>
                <a:moveTo>
                  <a:pt x="22354" y="5180"/>
                </a:moveTo>
                <a:cubicBezTo>
                  <a:pt x="22431" y="4698"/>
                  <a:pt x="22552" y="4231"/>
                  <a:pt x="22713" y="3790"/>
                </a:cubicBezTo>
                <a:moveTo>
                  <a:pt x="14213" y="5652"/>
                </a:moveTo>
                <a:cubicBezTo>
                  <a:pt x="14685" y="6028"/>
                  <a:pt x="15121" y="6481"/>
                  <a:pt x="15513" y="7000"/>
                </a:cubicBezTo>
                <a:moveTo>
                  <a:pt x="4340" y="16249"/>
                </a:moveTo>
                <a:cubicBezTo>
                  <a:pt x="4237" y="15785"/>
                  <a:pt x="4161" y="15311"/>
                  <a:pt x="4113" y="1483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6" name="图片 12" descr="sb_06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72375" y="4929188"/>
            <a:ext cx="1144588" cy="150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5" descr="未标题-1_13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214563"/>
            <a:ext cx="1500188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文本占位符 14"/>
          <p:cNvSpPr>
            <a:spLocks noGrp="1"/>
          </p:cNvSpPr>
          <p:nvPr>
            <p:ph type="body" sz="quarter" idx="10"/>
          </p:nvPr>
        </p:nvSpPr>
        <p:spPr>
          <a:xfrm>
            <a:off x="1071538" y="428604"/>
            <a:ext cx="4643437" cy="1785937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</p:spTree>
  </p:cSld>
  <p:clrMapOvr>
    <a:masterClrMapping/>
  </p:clrMapOvr>
  <p:transition spd="med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5"/>
          <p:cNvSpPr/>
          <p:nvPr/>
        </p:nvSpPr>
        <p:spPr>
          <a:xfrm>
            <a:off x="0" y="5929313"/>
            <a:ext cx="9144000" cy="928687"/>
          </a:xfrm>
          <a:prstGeom prst="rect">
            <a:avLst/>
          </a:prstGeom>
          <a:solidFill>
            <a:srgbClr val="3B4A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3" name="图片 6" descr="sb_03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00" y="4357688"/>
            <a:ext cx="156845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图片 9" descr="bs_05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" y="1214438"/>
            <a:ext cx="1169988" cy="175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10" descr="bs_08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94613" y="4878388"/>
            <a:ext cx="949325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图片 7" descr="sb_06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215188" y="5286375"/>
            <a:ext cx="1012825" cy="133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返校2_03.pn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428875" y="1071563"/>
            <a:ext cx="3143250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图片 12" descr="返校1_03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357563" y="571500"/>
            <a:ext cx="2011362" cy="13223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med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19"/>
          <p:cNvSpPr/>
          <p:nvPr/>
        </p:nvSpPr>
        <p:spPr>
          <a:xfrm>
            <a:off x="0" y="0"/>
            <a:ext cx="9144000" cy="5929313"/>
          </a:xfrm>
          <a:prstGeom prst="rect">
            <a:avLst/>
          </a:prstGeom>
          <a:solidFill>
            <a:srgbClr val="73CBCF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矩形 5"/>
          <p:cNvSpPr/>
          <p:nvPr/>
        </p:nvSpPr>
        <p:spPr>
          <a:xfrm>
            <a:off x="0" y="5929313"/>
            <a:ext cx="9144000" cy="928687"/>
          </a:xfrm>
          <a:prstGeom prst="rect">
            <a:avLst/>
          </a:prstGeom>
          <a:solidFill>
            <a:srgbClr val="3B4A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8" name="图片 14" descr="{DF512866-3CB9-4A0D-A54D-82A1C76D83BE}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313488" y="4429125"/>
            <a:ext cx="2830512" cy="21066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文本占位符 18"/>
          <p:cNvSpPr>
            <a:spLocks noGrp="1"/>
          </p:cNvSpPr>
          <p:nvPr>
            <p:ph type="body" sz="quarter" idx="11"/>
          </p:nvPr>
        </p:nvSpPr>
        <p:spPr>
          <a:xfrm>
            <a:off x="3500430" y="714356"/>
            <a:ext cx="4643444" cy="2143140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22" name="图片占位符 21"/>
          <p:cNvSpPr>
            <a:spLocks noGrp="1"/>
          </p:cNvSpPr>
          <p:nvPr>
            <p:ph type="pic" sz="quarter" idx="12"/>
          </p:nvPr>
        </p:nvSpPr>
        <p:spPr>
          <a:xfrm>
            <a:off x="857224" y="714356"/>
            <a:ext cx="2500330" cy="2143125"/>
          </a:xfrm>
        </p:spPr>
        <p:txBody>
          <a:bodyPr rtlCol="0">
            <a:normAutofit/>
          </a:bodyPr>
          <a:lstStyle/>
          <a:p>
            <a:pPr lvl="0"/>
            <a:r>
              <a:rPr lang="ru-RU" altLang="zh-CN" noProof="0" smtClean="0"/>
              <a:t>Вставка рисунка</a:t>
            </a:r>
            <a:endParaRPr lang="zh-CN" altLang="en-US" noProof="0"/>
          </a:p>
        </p:txBody>
      </p:sp>
      <p:sp>
        <p:nvSpPr>
          <p:cNvPr id="23" name="图片占位符 21"/>
          <p:cNvSpPr>
            <a:spLocks noGrp="1"/>
          </p:cNvSpPr>
          <p:nvPr>
            <p:ph type="pic" sz="quarter" idx="13"/>
          </p:nvPr>
        </p:nvSpPr>
        <p:spPr>
          <a:xfrm>
            <a:off x="857224" y="3000372"/>
            <a:ext cx="2500330" cy="2143125"/>
          </a:xfrm>
        </p:spPr>
        <p:txBody>
          <a:bodyPr rtlCol="0">
            <a:normAutofit/>
          </a:bodyPr>
          <a:lstStyle/>
          <a:p>
            <a:pPr lvl="0"/>
            <a:r>
              <a:rPr lang="ru-RU" altLang="zh-CN" noProof="0" smtClean="0"/>
              <a:t>Вставка рисунка</a:t>
            </a:r>
            <a:endParaRPr lang="zh-CN" altLang="en-US" noProof="0"/>
          </a:p>
        </p:txBody>
      </p:sp>
      <p:sp>
        <p:nvSpPr>
          <p:cNvPr id="24" name="文本占位符 18"/>
          <p:cNvSpPr>
            <a:spLocks noGrp="1"/>
          </p:cNvSpPr>
          <p:nvPr>
            <p:ph type="body" sz="quarter" idx="14"/>
          </p:nvPr>
        </p:nvSpPr>
        <p:spPr>
          <a:xfrm>
            <a:off x="3500430" y="3000372"/>
            <a:ext cx="4643444" cy="2143140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</p:spTree>
  </p:cSld>
  <p:clrMapOvr>
    <a:masterClrMapping/>
  </p:clrMapOvr>
  <p:transition spd="med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6"/>
          <p:cNvSpPr/>
          <p:nvPr/>
        </p:nvSpPr>
        <p:spPr>
          <a:xfrm>
            <a:off x="0" y="0"/>
            <a:ext cx="9144000" cy="5929313"/>
          </a:xfrm>
          <a:prstGeom prst="rect">
            <a:avLst/>
          </a:prstGeom>
          <a:solidFill>
            <a:srgbClr val="73CBCF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5"/>
          <p:cNvSpPr/>
          <p:nvPr/>
        </p:nvSpPr>
        <p:spPr>
          <a:xfrm>
            <a:off x="0" y="5929313"/>
            <a:ext cx="9144000" cy="928687"/>
          </a:xfrm>
          <a:prstGeom prst="rect">
            <a:avLst/>
          </a:prstGeom>
          <a:solidFill>
            <a:srgbClr val="3B4A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6" name="图片 14" descr="{DF512866-3CB9-4A0D-A54D-82A1C76D83BE}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313488" y="4429125"/>
            <a:ext cx="2830512" cy="21066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文本占位符 16"/>
          <p:cNvSpPr>
            <a:spLocks noGrp="1"/>
          </p:cNvSpPr>
          <p:nvPr>
            <p:ph type="body" sz="quarter" idx="10"/>
          </p:nvPr>
        </p:nvSpPr>
        <p:spPr>
          <a:xfrm>
            <a:off x="4572000" y="500042"/>
            <a:ext cx="3428998" cy="2000264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19" name="文本占位符 18"/>
          <p:cNvSpPr>
            <a:spLocks noGrp="1"/>
          </p:cNvSpPr>
          <p:nvPr>
            <p:ph type="body" sz="quarter" idx="11"/>
          </p:nvPr>
        </p:nvSpPr>
        <p:spPr>
          <a:xfrm>
            <a:off x="1071538" y="500042"/>
            <a:ext cx="3357560" cy="2000264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</p:spTree>
  </p:cSld>
  <p:clrMapOvr>
    <a:masterClrMapping/>
  </p:clrMapOvr>
  <p:transition spd="med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3795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37B3937-6614-44C9-AB69-29F2C34C9FBE}" type="datetimeFigureOut">
              <a:rPr lang="zh-CN" altLang="en-US"/>
              <a:pPr>
                <a:defRPr/>
              </a:pPr>
              <a:t>2014/4/4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9E88B9C-2B2A-43CD-81EC-1C42BCE0A4E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66" r:id="rId15"/>
    <p:sldLayoutId id="2147483665" r:id="rId16"/>
    <p:sldLayoutId id="2147483664" r:id="rId17"/>
    <p:sldLayoutId id="2147483663" r:id="rId18"/>
  </p:sldLayoutIdLst>
  <p:transition spd="med">
    <p:wipe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宋体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cs typeface="宋体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cs typeface="宋体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cs typeface="宋体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cs typeface="宋体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宋体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宋体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宋体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宋体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宋体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TextBox 8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1638" y="476672"/>
            <a:ext cx="8474075" cy="1388641"/>
          </a:xfrm>
          <a:prstGeom prst="rect">
            <a:avLst/>
          </a:prstGeom>
          <a:noFill/>
        </p:spPr>
      </p:pic>
      <p:pic>
        <p:nvPicPr>
          <p:cNvPr id="10" name="TextBox 9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963" y="1639888"/>
            <a:ext cx="6948487" cy="388937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1071538" y="428604"/>
            <a:ext cx="7748934" cy="1785937"/>
          </a:xfrm>
        </p:spPr>
        <p:txBody>
          <a:bodyPr/>
          <a:lstStyle/>
          <a:p>
            <a:r>
              <a:rPr lang="ru-RU" dirty="0"/>
              <a:t>Тихие настольные игры  и подвижные сюжетно-ролевые игры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Совместная деятельность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14220448"/>
      </p:ext>
    </p:extLst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1043608" y="332656"/>
            <a:ext cx="7532910" cy="1785937"/>
          </a:xfrm>
        </p:spPr>
        <p:txBody>
          <a:bodyPr/>
          <a:lstStyle/>
          <a:p>
            <a:r>
              <a:rPr lang="ru-RU" b="1" dirty="0"/>
              <a:t>В</a:t>
            </a:r>
            <a:r>
              <a:rPr lang="ru-RU" b="1" dirty="0" smtClean="0"/>
              <a:t>ыработать </a:t>
            </a:r>
            <a:r>
              <a:rPr lang="ru-RU" b="1" dirty="0"/>
              <a:t>у ребёнка привычку быстро переключаться с одного дела на другое</a:t>
            </a:r>
            <a:r>
              <a:rPr lang="ru-RU" b="1" dirty="0" smtClean="0"/>
              <a:t>.</a:t>
            </a:r>
          </a:p>
          <a:p>
            <a:r>
              <a:rPr lang="ru-RU" b="1" dirty="0"/>
              <a:t>Р</a:t>
            </a:r>
            <a:r>
              <a:rPr lang="ru-RU" b="1" dirty="0" smtClean="0"/>
              <a:t>ежим </a:t>
            </a:r>
            <a:r>
              <a:rPr lang="ru-RU" b="1" dirty="0"/>
              <a:t>дня. </a:t>
            </a:r>
            <a:endParaRPr lang="ru-RU" b="1" dirty="0" smtClean="0"/>
          </a:p>
          <a:p>
            <a:r>
              <a:rPr lang="ru-RU" b="1" dirty="0"/>
              <a:t>Организовать в каждой семье рабочий уголок ребёнка</a:t>
            </a:r>
            <a:endParaRPr lang="ru-RU" b="1" dirty="0" smtClean="0"/>
          </a:p>
          <a:p>
            <a:r>
              <a:rPr lang="ru-RU" b="1" dirty="0"/>
              <a:t>С</a:t>
            </a:r>
            <a:r>
              <a:rPr lang="ru-RU" b="1" dirty="0" smtClean="0"/>
              <a:t>оставить памятку «Садимся </a:t>
            </a:r>
            <a:r>
              <a:rPr lang="ru-RU" b="1" dirty="0"/>
              <a:t>за уроки».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521653396"/>
      </p:ext>
    </p:extLst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632"/>
            <a:ext cx="594015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2400" dirty="0"/>
              <a:t>Садись за уроки всегда в одно и то же время.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dirty="0"/>
              <a:t>Проветри комнату  до начала занятий.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dirty="0"/>
              <a:t>Выключи радио, телевизор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dirty="0"/>
              <a:t>Сотри со стола пыль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/>
              <a:t>Свет с левой </a:t>
            </a:r>
            <a:r>
              <a:rPr lang="ru-RU" sz="2400" dirty="0" smtClean="0"/>
              <a:t>стороны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Уточни </a:t>
            </a:r>
            <a:r>
              <a:rPr lang="ru-RU" sz="2400" dirty="0"/>
              <a:t>расписание уроков на завтра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/>
              <a:t>Приготовь письменные принадлежности для занятий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/>
              <a:t>Убери со стола все лишнее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/>
              <a:t>Сядь на стуле удобно и открой учебник.</a:t>
            </a:r>
          </a:p>
          <a:p>
            <a:pPr marL="514350" lvl="0" indent="-514350">
              <a:buFont typeface="+mj-lt"/>
              <a:buAutoNum type="arabicPeriod"/>
            </a:pP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62302759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Текст 1"/>
          <p:cNvSpPr>
            <a:spLocks noGrp="1"/>
          </p:cNvSpPr>
          <p:nvPr>
            <p:ph type="body" sz="quarter" idx="10"/>
          </p:nvPr>
        </p:nvSpPr>
        <p:spPr>
          <a:xfrm>
            <a:off x="4572000" y="500063"/>
            <a:ext cx="3429000" cy="2000250"/>
          </a:xfrm>
        </p:spPr>
        <p:txBody>
          <a:bodyPr/>
          <a:lstStyle/>
          <a:p>
            <a:endParaRPr lang="ru-RU" smtClean="0">
              <a:ea typeface="宋体"/>
            </a:endParaRPr>
          </a:p>
        </p:txBody>
      </p:sp>
      <p:graphicFrame>
        <p:nvGraphicFramePr>
          <p:cNvPr id="4" name="Group 4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7989976"/>
              </p:ext>
            </p:extLst>
          </p:nvPr>
        </p:nvGraphicFramePr>
        <p:xfrm>
          <a:off x="0" y="1556792"/>
          <a:ext cx="9043525" cy="3024336"/>
        </p:xfrm>
        <a:graphic>
          <a:graphicData uri="http://schemas.openxmlformats.org/drawingml/2006/table">
            <a:tbl>
              <a:tblPr/>
              <a:tblGrid>
                <a:gridCol w="2843808"/>
                <a:gridCol w="1728192"/>
                <a:gridCol w="4471525"/>
              </a:tblGrid>
              <a:tr h="11479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spc="300" normalizeH="0" baseline="0" dirty="0" smtClean="0">
                          <a:ln w="11430" cmpd="sng">
                            <a:solidFill>
                              <a:schemeClr val="accent1">
                                <a:tint val="10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1">
                                  <a:tint val="83000"/>
                                  <a:shade val="100000"/>
                                  <a:satMod val="200000"/>
                                </a:schemeClr>
                              </a:gs>
                              <a:gs pos="75000">
                                <a:schemeClr val="accent1">
                                  <a:tint val="100000"/>
                                  <a:shade val="50000"/>
                                  <a:satMod val="15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glow rad="45500">
                              <a:schemeClr val="accent1">
                                <a:satMod val="220000"/>
                                <a:alpha val="35000"/>
                              </a:schemeClr>
                            </a:glow>
                          </a:effectLst>
                          <a:latin typeface="Tahoma" pitchFamily="34" charset="0"/>
                        </a:rPr>
                        <a:t>возраст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spc="300" normalizeH="0" baseline="0" dirty="0" smtClean="0">
                          <a:ln w="11430" cmpd="sng">
                            <a:solidFill>
                              <a:schemeClr val="accent1">
                                <a:tint val="10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1">
                                  <a:tint val="83000"/>
                                  <a:shade val="100000"/>
                                  <a:satMod val="200000"/>
                                </a:schemeClr>
                              </a:gs>
                              <a:gs pos="75000">
                                <a:schemeClr val="accent1">
                                  <a:tint val="100000"/>
                                  <a:shade val="50000"/>
                                  <a:satMod val="15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glow rad="45500">
                              <a:schemeClr val="accent1">
                                <a:satMod val="220000"/>
                                <a:alpha val="35000"/>
                              </a:schemeClr>
                            </a:glow>
                          </a:effectLst>
                          <a:latin typeface="Tahoma" pitchFamily="34" charset="0"/>
                        </a:rPr>
                        <a:t>класс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spc="300" normalizeH="0" baseline="0" dirty="0" smtClean="0">
                          <a:ln w="11430" cmpd="sng">
                            <a:solidFill>
                              <a:schemeClr val="accent1">
                                <a:tint val="10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1">
                                  <a:tint val="83000"/>
                                  <a:shade val="100000"/>
                                  <a:satMod val="200000"/>
                                </a:schemeClr>
                              </a:gs>
                              <a:gs pos="75000">
                                <a:schemeClr val="accent1">
                                  <a:tint val="100000"/>
                                  <a:shade val="50000"/>
                                  <a:satMod val="15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glow rad="45500">
                              <a:schemeClr val="accent1">
                                <a:satMod val="220000"/>
                                <a:alpha val="35000"/>
                              </a:schemeClr>
                            </a:glow>
                          </a:effectLst>
                          <a:latin typeface="Tahoma" pitchFamily="34" charset="0"/>
                        </a:rPr>
                        <a:t>продолжительность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75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spc="300" normalizeH="0" baseline="0" smtClean="0">
                          <a:ln w="11430" cmpd="sng">
                            <a:solidFill>
                              <a:schemeClr val="accent1">
                                <a:tint val="10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1">
                                  <a:tint val="83000"/>
                                  <a:shade val="100000"/>
                                  <a:satMod val="200000"/>
                                </a:schemeClr>
                              </a:gs>
                              <a:gs pos="75000">
                                <a:schemeClr val="accent1">
                                  <a:tint val="100000"/>
                                  <a:shade val="50000"/>
                                  <a:satMod val="15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glow rad="45500">
                              <a:schemeClr val="accent1">
                                <a:satMod val="220000"/>
                                <a:alpha val="35000"/>
                              </a:schemeClr>
                            </a:glow>
                          </a:effectLst>
                          <a:latin typeface="Tahoma" pitchFamily="34" charset="0"/>
                        </a:rPr>
                        <a:t>6 лет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spc="300" normalizeH="0" baseline="0" smtClean="0">
                          <a:ln w="11430" cmpd="sng">
                            <a:solidFill>
                              <a:schemeClr val="accent1">
                                <a:tint val="10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1">
                                  <a:tint val="83000"/>
                                  <a:shade val="100000"/>
                                  <a:satMod val="200000"/>
                                </a:schemeClr>
                              </a:gs>
                              <a:gs pos="75000">
                                <a:schemeClr val="accent1">
                                  <a:tint val="100000"/>
                                  <a:shade val="50000"/>
                                  <a:satMod val="15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glow rad="45500">
                              <a:schemeClr val="accent1">
                                <a:satMod val="220000"/>
                                <a:alpha val="35000"/>
                              </a:schemeClr>
                            </a:glow>
                          </a:effectLst>
                          <a:latin typeface="Tahoma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spc="300" normalizeH="0" baseline="0" dirty="0" smtClean="0">
                          <a:ln w="11430" cmpd="sng">
                            <a:solidFill>
                              <a:schemeClr val="accent1">
                                <a:tint val="10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1">
                                  <a:tint val="83000"/>
                                  <a:shade val="100000"/>
                                  <a:satMod val="200000"/>
                                </a:schemeClr>
                              </a:gs>
                              <a:gs pos="75000">
                                <a:schemeClr val="accent1">
                                  <a:tint val="100000"/>
                                  <a:shade val="50000"/>
                                  <a:satMod val="15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glow rad="45500">
                              <a:schemeClr val="accent1">
                                <a:satMod val="220000"/>
                                <a:alpha val="35000"/>
                              </a:schemeClr>
                            </a:glow>
                          </a:effectLst>
                          <a:latin typeface="Tahoma" pitchFamily="34" charset="0"/>
                        </a:rPr>
                        <a:t>до 1 часа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44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spc="300" normalizeH="0" baseline="0" smtClean="0">
                          <a:ln w="11430" cmpd="sng">
                            <a:solidFill>
                              <a:schemeClr val="accent1">
                                <a:tint val="10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1">
                                  <a:tint val="83000"/>
                                  <a:shade val="100000"/>
                                  <a:satMod val="200000"/>
                                </a:schemeClr>
                              </a:gs>
                              <a:gs pos="75000">
                                <a:schemeClr val="accent1">
                                  <a:tint val="100000"/>
                                  <a:shade val="50000"/>
                                  <a:satMod val="15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glow rad="45500">
                              <a:schemeClr val="accent1">
                                <a:satMod val="220000"/>
                                <a:alpha val="35000"/>
                              </a:schemeClr>
                            </a:glow>
                          </a:effectLst>
                          <a:latin typeface="Tahoma" pitchFamily="34" charset="0"/>
                        </a:rPr>
                        <a:t>7 лет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spc="300" normalizeH="0" baseline="0" smtClean="0">
                          <a:ln w="11430" cmpd="sng">
                            <a:solidFill>
                              <a:schemeClr val="accent1">
                                <a:tint val="10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1">
                                  <a:tint val="83000"/>
                                  <a:shade val="100000"/>
                                  <a:satMod val="200000"/>
                                </a:schemeClr>
                              </a:gs>
                              <a:gs pos="75000">
                                <a:schemeClr val="accent1">
                                  <a:tint val="100000"/>
                                  <a:shade val="50000"/>
                                  <a:satMod val="15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glow rad="45500">
                              <a:schemeClr val="accent1">
                                <a:satMod val="220000"/>
                                <a:alpha val="35000"/>
                              </a:schemeClr>
                            </a:glow>
                          </a:effectLst>
                          <a:latin typeface="Tahoma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spc="300" normalizeH="0" baseline="0" dirty="0" smtClean="0">
                          <a:ln w="11430" cmpd="sng">
                            <a:solidFill>
                              <a:schemeClr val="accent1">
                                <a:tint val="10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1">
                                  <a:tint val="83000"/>
                                  <a:shade val="100000"/>
                                  <a:satMod val="200000"/>
                                </a:schemeClr>
                              </a:gs>
                              <a:gs pos="75000">
                                <a:schemeClr val="accent1">
                                  <a:tint val="100000"/>
                                  <a:shade val="50000"/>
                                  <a:satMod val="15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glow rad="45500">
                              <a:schemeClr val="accent1">
                                <a:satMod val="220000"/>
                                <a:alpha val="35000"/>
                              </a:schemeClr>
                            </a:glow>
                          </a:effectLst>
                          <a:latin typeface="Tahoma" pitchFamily="34" charset="0"/>
                        </a:rPr>
                        <a:t>до 1,5  часов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44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spc="300" normalizeH="0" baseline="0" smtClean="0">
                          <a:ln w="11430" cmpd="sng">
                            <a:solidFill>
                              <a:schemeClr val="accent1">
                                <a:tint val="10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1">
                                  <a:tint val="83000"/>
                                  <a:shade val="100000"/>
                                  <a:satMod val="200000"/>
                                </a:schemeClr>
                              </a:gs>
                              <a:gs pos="75000">
                                <a:schemeClr val="accent1">
                                  <a:tint val="100000"/>
                                  <a:shade val="50000"/>
                                  <a:satMod val="15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glow rad="45500">
                              <a:schemeClr val="accent1">
                                <a:satMod val="220000"/>
                                <a:alpha val="35000"/>
                              </a:schemeClr>
                            </a:glow>
                          </a:effectLst>
                          <a:latin typeface="Tahoma" pitchFamily="34" charset="0"/>
                        </a:rPr>
                        <a:t>8 – 10 лет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spc="300" normalizeH="0" baseline="0" smtClean="0">
                          <a:ln w="11430" cmpd="sng">
                            <a:solidFill>
                              <a:schemeClr val="accent1">
                                <a:tint val="10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1">
                                  <a:tint val="83000"/>
                                  <a:shade val="100000"/>
                                  <a:satMod val="200000"/>
                                </a:schemeClr>
                              </a:gs>
                              <a:gs pos="75000">
                                <a:schemeClr val="accent1">
                                  <a:tint val="100000"/>
                                  <a:shade val="50000"/>
                                  <a:satMod val="15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glow rad="45500">
                              <a:schemeClr val="accent1">
                                <a:satMod val="220000"/>
                                <a:alpha val="35000"/>
                              </a:schemeClr>
                            </a:glow>
                          </a:effectLst>
                          <a:latin typeface="Tahoma" pitchFamily="34" charset="0"/>
                        </a:rPr>
                        <a:t>3 - 4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spc="300" normalizeH="0" baseline="0" dirty="0" smtClean="0">
                          <a:ln w="11430" cmpd="sng">
                            <a:solidFill>
                              <a:schemeClr val="accent1">
                                <a:tint val="10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1">
                                  <a:tint val="83000"/>
                                  <a:shade val="100000"/>
                                  <a:satMod val="200000"/>
                                </a:schemeClr>
                              </a:gs>
                              <a:gs pos="75000">
                                <a:schemeClr val="accent1">
                                  <a:tint val="100000"/>
                                  <a:shade val="50000"/>
                                  <a:satMod val="15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glow rad="45500">
                              <a:schemeClr val="accent1">
                                <a:satMod val="220000"/>
                                <a:alpha val="35000"/>
                              </a:schemeClr>
                            </a:glow>
                          </a:effectLst>
                          <a:latin typeface="Tahoma" pitchFamily="34" charset="0"/>
                        </a:rPr>
                        <a:t>до 2 часов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Текст 1"/>
          <p:cNvSpPr>
            <a:spLocks noGrp="1"/>
          </p:cNvSpPr>
          <p:nvPr>
            <p:ph type="body" sz="quarter" idx="11"/>
          </p:nvPr>
        </p:nvSpPr>
        <p:spPr>
          <a:xfrm>
            <a:off x="467544" y="500042"/>
            <a:ext cx="8280920" cy="2000264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rgbClr val="FF0000"/>
                </a:solidFill>
              </a:rPr>
              <a:t>Продолжительность работы ребенка по приготовлению домашних заданий</a:t>
            </a: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395536" y="428604"/>
            <a:ext cx="6408712" cy="1785937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Сначала устные предметы – правила, а потом письменные. 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Трудные</a:t>
            </a:r>
            <a:r>
              <a:rPr lang="ru-RU" b="1" dirty="0"/>
              <a:t>, потом </a:t>
            </a:r>
            <a:r>
              <a:rPr lang="ru-RU" b="1" dirty="0" smtClean="0"/>
              <a:t>легкие.</a:t>
            </a:r>
            <a:endParaRPr lang="ru-RU" b="1" dirty="0"/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67122747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107504" y="1"/>
            <a:ext cx="8568952" cy="1556792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/>
              <a:t>ЧТО СЛЕДУЕТ, И ЧЕГО НЕ СЛЕДУЕТ ДЕЛАТЬ РОДИТЕЛЯМ</a:t>
            </a:r>
          </a:p>
          <a:p>
            <a:pPr lvl="0"/>
            <a:r>
              <a:rPr lang="ru-RU" sz="2400" dirty="0"/>
              <a:t>Проверь,  правильно ли организовано рабочее место</a:t>
            </a:r>
          </a:p>
          <a:p>
            <a:pPr lvl="0"/>
            <a:r>
              <a:rPr lang="ru-RU" sz="2400" dirty="0"/>
              <a:t>Всё должно быть на своих местах </a:t>
            </a:r>
          </a:p>
          <a:p>
            <a:pPr lvl="0"/>
            <a:r>
              <a:rPr lang="ru-RU" sz="2400" dirty="0"/>
              <a:t>Посидите со своим ребёнком на первых порах выполнения д/з. От того, насколько спокойными  будут его первые шаги, зависит его будущие школьные успехи.</a:t>
            </a:r>
          </a:p>
          <a:p>
            <a:pPr lvl="0"/>
            <a:r>
              <a:rPr lang="ru-RU" sz="2400" dirty="0"/>
              <a:t>Сформировать привычку делать уроки. Напоминайте об уроках без криков, будьте терпеливы.</a:t>
            </a:r>
          </a:p>
          <a:p>
            <a:pPr lvl="0"/>
            <a:r>
              <a:rPr lang="ru-RU" sz="2400" dirty="0"/>
              <a:t>Оформите красиво рабочее место. Стол, лампа, расписание,  стихии пожелания школьнику, таблицы учебные.</a:t>
            </a:r>
          </a:p>
          <a:p>
            <a:r>
              <a:rPr lang="ru-RU" sz="2400" dirty="0"/>
              <a:t>Учите выполнять уроки только в этом рабочем уголке.</a:t>
            </a:r>
          </a:p>
        </p:txBody>
      </p:sp>
    </p:spTree>
    <p:extLst>
      <p:ext uri="{BB962C8B-B14F-4D97-AF65-F5344CB8AC3E}">
        <p14:creationId xmlns:p14="http://schemas.microsoft.com/office/powerpoint/2010/main" xmlns="" val="2690196660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0" y="1"/>
            <a:ext cx="9036496" cy="2204864"/>
          </a:xfrm>
        </p:spPr>
        <p:txBody>
          <a:bodyPr/>
          <a:lstStyle/>
          <a:p>
            <a:pPr lvl="0"/>
            <a:r>
              <a:rPr lang="ru-RU" sz="2500" dirty="0"/>
              <a:t>На рабочем месте порядок, если ему трудно навести порядок, то помогите ему.</a:t>
            </a:r>
          </a:p>
          <a:p>
            <a:pPr lvl="0"/>
            <a:r>
              <a:rPr lang="ru-RU" sz="2500" dirty="0"/>
              <a:t>Вслух читает задание упражнения. Это успокаивает  ребёнка, снимает тревожность</a:t>
            </a:r>
          </a:p>
          <a:p>
            <a:pPr lvl="0"/>
            <a:r>
              <a:rPr lang="ru-RU" sz="2500" dirty="0"/>
              <a:t>Если ребёнок что-то делает не так, не спешите его ругать.</a:t>
            </a:r>
          </a:p>
          <a:p>
            <a:pPr lvl="0"/>
            <a:r>
              <a:rPr lang="ru-RU" sz="2500" dirty="0"/>
              <a:t>Если ребёнок отвлекается, то спокойно напоминайте ему о времени, отведенном на выполнение уроков.</a:t>
            </a:r>
          </a:p>
          <a:p>
            <a:pPr lvl="0"/>
            <a:r>
              <a:rPr lang="ru-RU" sz="2500" dirty="0"/>
              <a:t>Письменные задания чтобы выполнял чисто, без помарок.</a:t>
            </a:r>
          </a:p>
          <a:p>
            <a:pPr lvl="0"/>
            <a:r>
              <a:rPr lang="ru-RU" sz="2500" dirty="0"/>
              <a:t>Не заставляйте многократно переписывать д/з.  Это подрывает интерес к школе.</a:t>
            </a:r>
          </a:p>
          <a:p>
            <a:pPr lvl="0"/>
            <a:r>
              <a:rPr lang="ru-RU" sz="2500" dirty="0"/>
              <a:t>Старайтесь, как можно раньше приучать делать уроки самостоятельно и обращаться к вам в случае необходимости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510428736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323528" y="428604"/>
            <a:ext cx="6912768" cy="3216420"/>
          </a:xfrm>
        </p:spPr>
        <p:txBody>
          <a:bodyPr/>
          <a:lstStyle/>
          <a:p>
            <a:pPr marL="0" indent="0" algn="ctr">
              <a:buNone/>
            </a:pPr>
            <a:r>
              <a:rPr lang="ru-RU" sz="4800" b="1" dirty="0">
                <a:solidFill>
                  <a:srgbClr val="7030A0"/>
                </a:solidFill>
              </a:rPr>
              <a:t>РАДУЙТЕСЬ ТОМУ, ЧТО У ВАС ЕСТЬ ТАКОЕ СЧАСТЬЕ – С КЕМ-ТО ДЕЛАТЬ УРОКИ, КОМУ-ТО ПОМОГАТЬ, ВЗРОСЛЕТЬ!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12020795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Текст 1"/>
          <p:cNvSpPr>
            <a:spLocks noGrp="1"/>
          </p:cNvSpPr>
          <p:nvPr>
            <p:ph type="body" sz="quarter" idx="10"/>
          </p:nvPr>
        </p:nvSpPr>
        <p:spPr>
          <a:xfrm>
            <a:off x="1071563" y="428625"/>
            <a:ext cx="4643437" cy="1785938"/>
          </a:xfrm>
        </p:spPr>
        <p:txBody>
          <a:bodyPr/>
          <a:lstStyle/>
          <a:p>
            <a:endParaRPr lang="ru-RU" smtClean="0">
              <a:ea typeface="宋体"/>
            </a:endParaRPr>
          </a:p>
        </p:txBody>
      </p:sp>
      <p:pic>
        <p:nvPicPr>
          <p:cNvPr id="3" name="Rectangl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8858" y="-96838"/>
            <a:ext cx="8242300" cy="803276"/>
          </a:xfrm>
          <a:prstGeom prst="rect">
            <a:avLst/>
          </a:prstGeom>
          <a:noFill/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5920585"/>
              </p:ext>
            </p:extLst>
          </p:nvPr>
        </p:nvGraphicFramePr>
        <p:xfrm>
          <a:off x="-108520" y="548680"/>
          <a:ext cx="9252520" cy="6309326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677256"/>
                <a:gridCol w="7575264"/>
              </a:tblGrid>
              <a:tr h="3671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 Black" pitchFamily="34" charset="0"/>
                        </a:rPr>
                        <a:t>Сколько раз тебе повторять?</a:t>
                      </a:r>
                      <a:endParaRPr lang="ru-RU" sz="20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70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 Black" pitchFamily="34" charset="0"/>
                        </a:rPr>
                        <a:t>Посоветуй мне пожалуйста</a:t>
                      </a:r>
                      <a:endParaRPr lang="ru-RU" sz="20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70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 Black" pitchFamily="34" charset="0"/>
                        </a:rPr>
                        <a:t>Не знаю, что бы я без тебя делал(а).</a:t>
                      </a:r>
                      <a:endParaRPr lang="ru-RU" sz="20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70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 Black" pitchFamily="34" charset="0"/>
                        </a:rPr>
                        <a:t>И в кого ты такой (</a:t>
                      </a:r>
                      <a:r>
                        <a:rPr lang="ru-RU" sz="2000" dirty="0" err="1">
                          <a:effectLst/>
                          <a:latin typeface="Arial Black" pitchFamily="34" charset="0"/>
                        </a:rPr>
                        <a:t>ая</a:t>
                      </a:r>
                      <a:r>
                        <a:rPr lang="ru-RU" sz="2000" dirty="0">
                          <a:effectLst/>
                          <a:latin typeface="Arial Black" pitchFamily="34" charset="0"/>
                        </a:rPr>
                        <a:t>) уродился(</a:t>
                      </a:r>
                      <a:r>
                        <a:rPr lang="ru-RU" sz="2000" dirty="0" err="1">
                          <a:effectLst/>
                          <a:latin typeface="Arial Black" pitchFamily="34" charset="0"/>
                        </a:rPr>
                        <a:t>лась</a:t>
                      </a:r>
                      <a:r>
                        <a:rPr lang="ru-RU" sz="2000" dirty="0">
                          <a:effectLst/>
                          <a:latin typeface="Arial Black" pitchFamily="34" charset="0"/>
                        </a:rPr>
                        <a:t>)?</a:t>
                      </a:r>
                      <a:endParaRPr lang="ru-RU" sz="20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70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 Black" pitchFamily="34" charset="0"/>
                        </a:rPr>
                        <a:t>Какие у тебя замечательные друзья!</a:t>
                      </a:r>
                      <a:endParaRPr lang="ru-RU" sz="20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70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 Black" pitchFamily="34" charset="0"/>
                        </a:rPr>
                        <a:t>На кого ж ты похож(а)?</a:t>
                      </a:r>
                      <a:endParaRPr lang="ru-RU" sz="20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70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 Black" pitchFamily="34" charset="0"/>
                        </a:rPr>
                        <a:t>Вот я в твоё время!</a:t>
                      </a:r>
                      <a:endParaRPr lang="ru-RU" sz="20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70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 Black" pitchFamily="34" charset="0"/>
                        </a:rPr>
                        <a:t>Ты нам опора и помощник!</a:t>
                      </a:r>
                      <a:endParaRPr lang="ru-RU" sz="20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70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 Black" pitchFamily="34" charset="0"/>
                        </a:rPr>
                        <a:t>Ну что за друзья у тебя!</a:t>
                      </a:r>
                      <a:endParaRPr lang="ru-RU" sz="20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70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 Black" pitchFamily="34" charset="0"/>
                        </a:rPr>
                        <a:t>О чём ты только думаешь?</a:t>
                      </a:r>
                      <a:endParaRPr lang="ru-RU" sz="20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70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 Black" pitchFamily="34" charset="0"/>
                        </a:rPr>
                        <a:t>Какая ты у меня умница!</a:t>
                      </a:r>
                      <a:endParaRPr lang="ru-RU" sz="20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70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 Black" pitchFamily="34" charset="0"/>
                        </a:rPr>
                        <a:t>А ты как считаешь сынок (доченька)?</a:t>
                      </a:r>
                      <a:endParaRPr lang="ru-RU" sz="20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70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 Black" pitchFamily="34" charset="0"/>
                        </a:rPr>
                        <a:t>У всех дети как дети, а ты!</a:t>
                      </a:r>
                      <a:endParaRPr lang="ru-RU" sz="20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70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 Black" pitchFamily="34" charset="0"/>
                        </a:rPr>
                        <a:t>Какой ты у меня сообразительный(</a:t>
                      </a:r>
                      <a:r>
                        <a:rPr lang="ru-RU" sz="2000" dirty="0" err="1">
                          <a:effectLst/>
                          <a:latin typeface="Arial Black" pitchFamily="34" charset="0"/>
                        </a:rPr>
                        <a:t>ая</a:t>
                      </a:r>
                      <a:r>
                        <a:rPr lang="ru-RU" sz="2000" dirty="0">
                          <a:effectLst/>
                          <a:latin typeface="Arial Black" pitchFamily="34" charset="0"/>
                        </a:rPr>
                        <a:t>)!</a:t>
                      </a:r>
                      <a:endParaRPr lang="ru-RU" sz="20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 spd="med" advTm="50000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Текст 1"/>
          <p:cNvSpPr>
            <a:spLocks noGrp="1"/>
          </p:cNvSpPr>
          <p:nvPr>
            <p:ph type="body" sz="quarter" idx="10"/>
          </p:nvPr>
        </p:nvSpPr>
        <p:spPr>
          <a:xfrm>
            <a:off x="1071563" y="428625"/>
            <a:ext cx="4643437" cy="1785938"/>
          </a:xfrm>
        </p:spPr>
        <p:txBody>
          <a:bodyPr/>
          <a:lstStyle/>
          <a:p>
            <a:endParaRPr lang="ru-RU" smtClean="0">
              <a:ea typeface="宋体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333375"/>
            <a:ext cx="8435975" cy="6191250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Оцените результаты, поставив себе:       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-  2 балла за ответы № 1, 4, 6, 7, 9, 10, 13,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- 1 балл за все остальные ответы.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endParaRPr lang="ru-RU" sz="2400" b="1" dirty="0">
              <a:solidFill>
                <a:schemeClr val="accent6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7 – 8 баллов. Живете душа в душу. Ребенок любит и уважает вас.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endParaRPr lang="ru-RU" sz="2400" b="1" dirty="0">
              <a:solidFill>
                <a:schemeClr val="accent6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9 – 10 баллов. Вы непоследовательны в общении. Ребенок вас уважает, но не всегда откровенен.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endParaRPr lang="ru-RU" sz="2400" b="1" dirty="0">
              <a:solidFill>
                <a:schemeClr val="accent6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11 – 12 баллов. Необходимо быть к ребенку повнимательнее. Авторитет не заменяет любовь.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endParaRPr lang="ru-RU" sz="2400" b="1" dirty="0">
              <a:solidFill>
                <a:schemeClr val="accent6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13 – 14 баллов. Идете по неверному пути. Существует недоверие между вами и ребенком. Уделяйте ему больше времени, уважайте его, прислушивайтесь к его мнению.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             </a:t>
            </a:r>
          </a:p>
        </p:txBody>
      </p:sp>
    </p:spTree>
  </p:cSld>
  <p:clrMapOvr>
    <a:masterClrMapping/>
  </p:clrMapOvr>
  <p:transition spd="med" advTm="50000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矩形 10"/>
          <p:cNvSpPr>
            <a:spLocks noChangeArrowheads="1"/>
          </p:cNvSpPr>
          <p:nvPr/>
        </p:nvSpPr>
        <p:spPr bwMode="auto">
          <a:xfrm>
            <a:off x="7747000" y="4857750"/>
            <a:ext cx="11112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200" b="1">
                <a:solidFill>
                  <a:schemeClr val="bg1"/>
                </a:solidFill>
                <a:latin typeface="Calibri" pitchFamily="34" charset="0"/>
                <a:cs typeface="宋体"/>
              </a:rPr>
              <a:t>Back to </a:t>
            </a:r>
          </a:p>
          <a:p>
            <a:r>
              <a:rPr lang="en-US" altLang="zh-CN" sz="2200" b="1">
                <a:solidFill>
                  <a:schemeClr val="bg1"/>
                </a:solidFill>
                <a:latin typeface="Calibri" pitchFamily="34" charset="0"/>
                <a:cs typeface="宋体"/>
              </a:rPr>
              <a:t>school</a:t>
            </a:r>
            <a:endParaRPr lang="zh-CN" altLang="en-US" sz="2200" b="1">
              <a:solidFill>
                <a:schemeClr val="bg1"/>
              </a:solidFill>
              <a:latin typeface="Calibri" pitchFamily="34" charset="0"/>
              <a:cs typeface="宋体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14282" y="549275"/>
            <a:ext cx="8715436" cy="4175125"/>
          </a:xfrm>
        </p:spPr>
        <p:txBody>
          <a:bodyPr/>
          <a:lstStyle/>
          <a:p>
            <a:pPr algn="just">
              <a:buFont typeface="Wingdings" pitchFamily="2" charset="2"/>
              <a:buNone/>
              <a:defRPr/>
            </a:pPr>
            <a:r>
              <a:rPr lang="ru-RU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70C0"/>
                </a:solidFill>
                <a:cs typeface="+mn-cs"/>
              </a:rPr>
              <a:t>«</a:t>
            </a:r>
            <a:r>
              <a:rPr lang="ru-RU" b="1" i="1" spc="300" dirty="0" smtClean="0">
                <a:ln w="11430" cmpd="sng">
                  <a:solidFill>
                    <a:schemeClr val="accent1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cs typeface="+mn-cs"/>
              </a:rPr>
              <a:t>Воспитание – это наука, которая обучает наших детей  обходиться без нас»</a:t>
            </a:r>
          </a:p>
          <a:p>
            <a:pPr algn="just">
              <a:buFont typeface="Wingdings" pitchFamily="2" charset="2"/>
              <a:buNone/>
              <a:defRPr/>
            </a:pPr>
            <a:r>
              <a:rPr lang="ru-RU" b="1" spc="300" dirty="0" smtClean="0">
                <a:ln w="11430" cmpd="sng">
                  <a:solidFill>
                    <a:schemeClr val="accent5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cs typeface="+mn-cs"/>
              </a:rPr>
              <a:t>                                        (</a:t>
            </a:r>
            <a:r>
              <a:rPr lang="ru-RU" b="1" spc="300" dirty="0" err="1" smtClean="0">
                <a:ln w="11430" cmpd="sng">
                  <a:solidFill>
                    <a:schemeClr val="accent5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cs typeface="+mn-cs"/>
              </a:rPr>
              <a:t>Легуве</a:t>
            </a:r>
            <a:r>
              <a:rPr lang="ru-RU" b="1" spc="300" dirty="0" smtClean="0">
                <a:ln w="11430" cmpd="sng">
                  <a:solidFill>
                    <a:schemeClr val="accent5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cs typeface="+mn-cs"/>
              </a:rPr>
              <a:t>)</a:t>
            </a:r>
          </a:p>
          <a:p>
            <a:pPr algn="just">
              <a:buFont typeface="Wingdings" pitchFamily="2" charset="2"/>
              <a:buNone/>
              <a:defRPr/>
            </a:pPr>
            <a:endParaRPr lang="ru-RU" dirty="0" smtClean="0">
              <a:solidFill>
                <a:schemeClr val="accent5">
                  <a:lumMod val="75000"/>
                </a:schemeClr>
              </a:solidFill>
              <a:cs typeface="+mn-cs"/>
            </a:endParaRPr>
          </a:p>
          <a:p>
            <a:pPr algn="just">
              <a:buFont typeface="Wingdings" pitchFamily="2" charset="2"/>
              <a:buNone/>
              <a:defRPr/>
            </a:pPr>
            <a:r>
              <a:rPr lang="ru-RU" b="1" dirty="0" smtClean="0">
                <a:ln w="31550" cmpd="sng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«</a:t>
            </a:r>
            <a:r>
              <a:rPr lang="ru-RU" b="1" i="1" dirty="0" smtClean="0">
                <a:ln w="31550" cmpd="sng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Сила мягкого спокойного слова так велика, что с нею не может сравниться  никакое  наказание</a:t>
            </a:r>
            <a:r>
              <a:rPr lang="ru-RU" b="1" dirty="0" smtClean="0">
                <a:ln w="31550" cmpd="sng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»</a:t>
            </a:r>
          </a:p>
          <a:p>
            <a:pPr algn="just">
              <a:buFont typeface="Wingdings" pitchFamily="2" charset="2"/>
              <a:buNone/>
              <a:defRPr/>
            </a:pPr>
            <a:r>
              <a:rPr lang="ru-RU" b="1" dirty="0" smtClean="0">
                <a:ln w="31550" cmpd="sng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                                      (Лесгафт)</a:t>
            </a: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Текст 1"/>
          <p:cNvSpPr>
            <a:spLocks noGrp="1"/>
          </p:cNvSpPr>
          <p:nvPr>
            <p:ph type="body" sz="quarter" idx="10"/>
          </p:nvPr>
        </p:nvSpPr>
        <p:spPr>
          <a:xfrm>
            <a:off x="1071563" y="428625"/>
            <a:ext cx="4643437" cy="1785938"/>
          </a:xfrm>
        </p:spPr>
        <p:txBody>
          <a:bodyPr/>
          <a:lstStyle/>
          <a:p>
            <a:endParaRPr lang="ru-RU" smtClean="0">
              <a:ea typeface="宋体"/>
            </a:endParaRPr>
          </a:p>
        </p:txBody>
      </p:sp>
      <p:pic>
        <p:nvPicPr>
          <p:cNvPr id="51202" name="Picture 2" descr="D:\My private\blagodaryu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1928813"/>
            <a:ext cx="5597525" cy="249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TextBox 3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8963" y="4548188"/>
            <a:ext cx="6218237" cy="614362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20000">
    <p:wip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extBox 5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57325" y="195263"/>
            <a:ext cx="6334125" cy="68262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85720" y="928670"/>
            <a:ext cx="8572560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宋体" pitchFamily="2" charset="-122"/>
              </a:rPr>
              <a:t>У нашего ребёнка есть специальное место, где он…</a:t>
            </a:r>
          </a:p>
        </p:txBody>
      </p:sp>
      <p:pic>
        <p:nvPicPr>
          <p:cNvPr id="8" name="TextBox 7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1775" y="1792288"/>
            <a:ext cx="6991350" cy="596900"/>
          </a:xfrm>
          <a:prstGeom prst="rect">
            <a:avLst/>
          </a:prstGeom>
          <a:noFill/>
        </p:spPr>
      </p:pic>
      <p:pic>
        <p:nvPicPr>
          <p:cNvPr id="11" name="TextBox 10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1775" y="2292350"/>
            <a:ext cx="6991350" cy="5969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85720" y="2857496"/>
            <a:ext cx="8858280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宋体" pitchFamily="2" charset="-122"/>
              </a:rPr>
              <a:t>Мы оказываем помощь в приготовлении домашних заданий. Эта помощь заключается …</a:t>
            </a:r>
          </a:p>
        </p:txBody>
      </p:sp>
      <p:pic>
        <p:nvPicPr>
          <p:cNvPr id="13" name="TextBox 12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8750" y="3724275"/>
            <a:ext cx="8991600" cy="592138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285720" y="4286256"/>
            <a:ext cx="8858280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宋体" pitchFamily="2" charset="-122"/>
              </a:rPr>
              <a:t>Если ребёнок выполнил домашнее задание небрежно, то мы …</a:t>
            </a:r>
          </a:p>
        </p:txBody>
      </p:sp>
      <p:sp>
        <p:nvSpPr>
          <p:cNvPr id="28680" name="Текст 14"/>
          <p:cNvSpPr>
            <a:spLocks noGrp="1"/>
          </p:cNvSpPr>
          <p:nvPr>
            <p:ph type="body" sz="quarter" idx="10"/>
          </p:nvPr>
        </p:nvSpPr>
        <p:spPr>
          <a:xfrm>
            <a:off x="1071563" y="428625"/>
            <a:ext cx="4643437" cy="1785938"/>
          </a:xfrm>
        </p:spPr>
        <p:txBody>
          <a:bodyPr/>
          <a:lstStyle/>
          <a:p>
            <a:endParaRPr lang="ru-RU" smtClean="0">
              <a:ea typeface="宋体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251520" y="428604"/>
            <a:ext cx="8496944" cy="1785937"/>
          </a:xfrm>
        </p:spPr>
        <p:txBody>
          <a:bodyPr/>
          <a:lstStyle/>
          <a:p>
            <a:pPr marL="0" lvl="0" indent="0">
              <a:buNone/>
            </a:pPr>
            <a:r>
              <a:rPr lang="ru-RU" dirty="0" smtClean="0"/>
              <a:t>1.Есть </a:t>
            </a:r>
            <a:r>
              <a:rPr lang="ru-RU" dirty="0"/>
              <a:t>ли у тебя дома специальное место, где ты постоянно выполняешь домашние задания (подчеркни)? </a:t>
            </a:r>
          </a:p>
          <a:p>
            <a:r>
              <a:rPr lang="ru-RU" dirty="0"/>
              <a:t>- </a:t>
            </a:r>
            <a:r>
              <a:rPr lang="ru-RU" dirty="0" smtClean="0"/>
              <a:t>да - </a:t>
            </a:r>
            <a:r>
              <a:rPr lang="ru-RU" dirty="0" smtClean="0"/>
              <a:t>16</a:t>
            </a:r>
            <a:endParaRPr lang="ru-RU" dirty="0" smtClean="0"/>
          </a:p>
          <a:p>
            <a:r>
              <a:rPr lang="ru-RU" dirty="0" smtClean="0"/>
              <a:t>- нет – </a:t>
            </a:r>
            <a:r>
              <a:rPr lang="ru-RU" dirty="0" smtClean="0"/>
              <a:t>3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2. </a:t>
            </a:r>
            <a:r>
              <a:rPr lang="ru-RU" dirty="0"/>
              <a:t>Как долго ты выполняешь домашние задания (подчеркни)?</a:t>
            </a:r>
          </a:p>
          <a:p>
            <a:r>
              <a:rPr lang="ru-RU" dirty="0"/>
              <a:t>          -  1 </a:t>
            </a:r>
            <a:r>
              <a:rPr lang="ru-RU" dirty="0" smtClean="0"/>
              <a:t>час - </a:t>
            </a:r>
            <a:r>
              <a:rPr lang="ru-RU" dirty="0" smtClean="0"/>
              <a:t>13</a:t>
            </a:r>
            <a:endParaRPr lang="ru-RU" dirty="0"/>
          </a:p>
          <a:p>
            <a:r>
              <a:rPr lang="ru-RU" dirty="0"/>
              <a:t>          -  </a:t>
            </a:r>
            <a:r>
              <a:rPr lang="ru-RU" dirty="0" smtClean="0"/>
              <a:t>2часа - </a:t>
            </a:r>
            <a:r>
              <a:rPr lang="ru-RU" dirty="0" smtClean="0"/>
              <a:t>2</a:t>
            </a:r>
            <a:endParaRPr lang="ru-RU" dirty="0"/>
          </a:p>
          <a:p>
            <a:r>
              <a:rPr lang="ru-RU" dirty="0"/>
              <a:t>          - 3 часа и </a:t>
            </a:r>
            <a:r>
              <a:rPr lang="ru-RU" dirty="0" smtClean="0"/>
              <a:t>более - </a:t>
            </a:r>
            <a:r>
              <a:rPr lang="ru-RU" dirty="0" smtClean="0"/>
              <a:t>4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89861700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0" y="428604"/>
            <a:ext cx="9036496" cy="178593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3. </a:t>
            </a:r>
            <a:r>
              <a:rPr lang="ru-RU" b="1" dirty="0" smtClean="0"/>
              <a:t>С </a:t>
            </a:r>
            <a:r>
              <a:rPr lang="ru-RU" b="1" dirty="0"/>
              <a:t>какими предметами ты легко справляешься самостоятельно (перечисли): </a:t>
            </a:r>
            <a:endParaRPr lang="ru-RU" b="1" dirty="0" smtClean="0"/>
          </a:p>
          <a:p>
            <a:r>
              <a:rPr lang="ru-RU" dirty="0" smtClean="0"/>
              <a:t>Математика – </a:t>
            </a:r>
            <a:r>
              <a:rPr lang="ru-RU" dirty="0" smtClean="0"/>
              <a:t>12</a:t>
            </a:r>
            <a:endParaRPr lang="ru-RU" dirty="0" smtClean="0"/>
          </a:p>
          <a:p>
            <a:r>
              <a:rPr lang="ru-RU" dirty="0" smtClean="0"/>
              <a:t>Русский язык – </a:t>
            </a:r>
            <a:r>
              <a:rPr lang="ru-RU" dirty="0" smtClean="0"/>
              <a:t>5</a:t>
            </a:r>
            <a:endParaRPr lang="ru-RU" dirty="0" smtClean="0"/>
          </a:p>
          <a:p>
            <a:r>
              <a:rPr lang="ru-RU" dirty="0" smtClean="0"/>
              <a:t>Чтение – </a:t>
            </a:r>
            <a:r>
              <a:rPr lang="ru-RU" dirty="0" smtClean="0"/>
              <a:t>6</a:t>
            </a:r>
            <a:endParaRPr lang="ru-RU" dirty="0" smtClean="0"/>
          </a:p>
          <a:p>
            <a:r>
              <a:rPr lang="ru-RU" dirty="0" smtClean="0"/>
              <a:t>Окружающий мир </a:t>
            </a:r>
            <a:r>
              <a:rPr lang="ru-RU" dirty="0" smtClean="0"/>
              <a:t>– </a:t>
            </a:r>
            <a:r>
              <a:rPr lang="ru-RU" dirty="0" smtClean="0"/>
              <a:t>3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4</a:t>
            </a:r>
            <a:r>
              <a:rPr lang="ru-RU" sz="2800" b="1" dirty="0" smtClean="0"/>
              <a:t>. </a:t>
            </a:r>
            <a:r>
              <a:rPr lang="ru-RU" sz="2800" b="1" dirty="0"/>
              <a:t>Какие предметы ты готовишь с трудом (</a:t>
            </a:r>
            <a:r>
              <a:rPr lang="ru-RU" sz="2800" b="1" dirty="0" smtClean="0"/>
              <a:t>напиши) </a:t>
            </a:r>
          </a:p>
          <a:p>
            <a:pPr>
              <a:buFont typeface="Wingdings" pitchFamily="2" charset="2"/>
              <a:buChar char="v"/>
            </a:pPr>
            <a:r>
              <a:rPr lang="ru-RU" dirty="0"/>
              <a:t>Математика – </a:t>
            </a:r>
            <a:r>
              <a:rPr lang="ru-RU" dirty="0" smtClean="0"/>
              <a:t>6</a:t>
            </a:r>
            <a:endParaRPr lang="ru-RU" dirty="0"/>
          </a:p>
          <a:p>
            <a:pPr>
              <a:buFont typeface="Wingdings" pitchFamily="2" charset="2"/>
              <a:buChar char="v"/>
            </a:pPr>
            <a:r>
              <a:rPr lang="ru-RU" dirty="0"/>
              <a:t>Русский язык – </a:t>
            </a:r>
            <a:r>
              <a:rPr lang="ru-RU" dirty="0" smtClean="0"/>
              <a:t>6</a:t>
            </a:r>
            <a:endParaRPr lang="ru-RU" dirty="0"/>
          </a:p>
          <a:p>
            <a:pPr>
              <a:buFont typeface="Wingdings" pitchFamily="2" charset="2"/>
              <a:buChar char="v"/>
            </a:pPr>
            <a:r>
              <a:rPr lang="ru-RU" dirty="0"/>
              <a:t>Чтение – </a:t>
            </a:r>
            <a:r>
              <a:rPr lang="ru-RU" dirty="0" smtClean="0"/>
              <a:t>2</a:t>
            </a:r>
            <a:endParaRPr lang="ru-RU" dirty="0"/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Окружающий мир </a:t>
            </a:r>
            <a:r>
              <a:rPr lang="ru-RU" dirty="0"/>
              <a:t>– </a:t>
            </a:r>
            <a:r>
              <a:rPr lang="ru-RU" dirty="0" smtClean="0"/>
              <a:t>2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02361123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0" y="428604"/>
            <a:ext cx="9036496" cy="1785937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5. Когда </a:t>
            </a:r>
            <a:r>
              <a:rPr lang="ru-RU" b="1" dirty="0"/>
              <a:t>тебе трудно выполнить домашнее задание, оказывают ли тебе помощь </a:t>
            </a:r>
            <a:r>
              <a:rPr lang="ru-RU" b="1" dirty="0" smtClean="0"/>
              <a:t>родители(подчеркни</a:t>
            </a:r>
            <a:r>
              <a:rPr lang="ru-RU" b="1" dirty="0"/>
              <a:t>)?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- </a:t>
            </a:r>
            <a:r>
              <a:rPr lang="ru-RU" dirty="0" smtClean="0"/>
              <a:t>да - </a:t>
            </a:r>
            <a:r>
              <a:rPr lang="ru-RU" dirty="0" smtClean="0"/>
              <a:t>17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- нет – </a:t>
            </a:r>
            <a:r>
              <a:rPr lang="ru-RU" dirty="0" smtClean="0"/>
              <a:t>2</a:t>
            </a: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6. </a:t>
            </a:r>
            <a:r>
              <a:rPr lang="ru-RU" b="1" dirty="0"/>
              <a:t>Как поступают родители, когда ты приходишь из школы с двойкой</a:t>
            </a:r>
            <a:r>
              <a:rPr lang="ru-RU" b="1" dirty="0" smtClean="0"/>
              <a:t>?</a:t>
            </a:r>
          </a:p>
          <a:p>
            <a:pPr marL="0" indent="0">
              <a:buNone/>
            </a:pPr>
            <a:r>
              <a:rPr lang="ru-RU" sz="2400" dirty="0" smtClean="0"/>
              <a:t>Ругают – </a:t>
            </a:r>
            <a:r>
              <a:rPr lang="ru-RU" sz="2400" dirty="0" smtClean="0"/>
              <a:t>6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Кричат – </a:t>
            </a:r>
            <a:r>
              <a:rPr lang="ru-RU" sz="2400" dirty="0" smtClean="0"/>
              <a:t>3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Предупреждают – </a:t>
            </a:r>
            <a:r>
              <a:rPr lang="ru-RU" sz="2400" dirty="0" smtClean="0"/>
              <a:t>5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Бьют – </a:t>
            </a:r>
            <a:r>
              <a:rPr lang="ru-RU" sz="2400" dirty="0" smtClean="0"/>
              <a:t>2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Наказывают – </a:t>
            </a:r>
            <a:r>
              <a:rPr lang="ru-RU" sz="2400" dirty="0" smtClean="0"/>
              <a:t>7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Ничего - </a:t>
            </a:r>
            <a:r>
              <a:rPr lang="ru-RU" sz="2400" dirty="0" smtClean="0"/>
              <a:t>5</a:t>
            </a:r>
            <a:endParaRPr lang="ru-RU" sz="2400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86876563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0" y="428604"/>
            <a:ext cx="8892480" cy="1785937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7. </a:t>
            </a:r>
            <a:r>
              <a:rPr lang="ru-RU" b="1" dirty="0"/>
              <a:t>Бывает ли так, что ты не выполняешь домашнее  задание вообще</a:t>
            </a:r>
            <a:r>
              <a:rPr lang="ru-RU" b="1" dirty="0" smtClean="0"/>
              <a:t>?</a:t>
            </a:r>
          </a:p>
          <a:p>
            <a:r>
              <a:rPr lang="ru-RU" dirty="0" smtClean="0"/>
              <a:t>Да – </a:t>
            </a:r>
          </a:p>
          <a:p>
            <a:r>
              <a:rPr lang="ru-RU" dirty="0" smtClean="0"/>
              <a:t>Нет - </a:t>
            </a:r>
            <a:r>
              <a:rPr lang="ru-RU" dirty="0" smtClean="0"/>
              <a:t>17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21246970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2"/>
          <p:cNvPicPr>
            <a:picLocks noGrp="1" noChangeArrowheads="1"/>
          </p:cNvPicPr>
          <p:nvPr>
            <p:ph type="body"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706438"/>
            <a:ext cx="8693150" cy="2835275"/>
          </a:xfr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Заголовок 1"/>
          <p:cNvPicPr>
            <a:picLocks noGrp="1" noChangeArrowheads="1"/>
          </p:cNvPicPr>
          <p:nvPr>
            <p:ph type="title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-6350" y="73025"/>
            <a:ext cx="8242300" cy="1431925"/>
          </a:xfrm>
        </p:spPr>
      </p:pic>
      <p:pic>
        <p:nvPicPr>
          <p:cNvPr id="7" name="Содержимое 2"/>
          <p:cNvPicPr>
            <a:picLocks noGrp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-231775" y="1420813"/>
            <a:ext cx="8521700" cy="4699000"/>
          </a:xfr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образование">
  <a:themeElements>
    <a:clrScheme name="自定义 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548DD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образование</Template>
  <TotalTime>357</TotalTime>
  <Words>820</Words>
  <Application>Microsoft Office PowerPoint</Application>
  <PresentationFormat>Экран (4:3)</PresentationFormat>
  <Paragraphs>128</Paragraphs>
  <Slides>20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шаблон образование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SamLab.ws</dc:creator>
  <cp:lastModifiedBy>kab1</cp:lastModifiedBy>
  <cp:revision>38</cp:revision>
  <dcterms:created xsi:type="dcterms:W3CDTF">2010-11-27T20:07:30Z</dcterms:created>
  <dcterms:modified xsi:type="dcterms:W3CDTF">2014-04-04T13:17:10Z</dcterms:modified>
</cp:coreProperties>
</file>