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54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BA90C-267B-4DC1-BD59-CB596851310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4AF9F-F063-4296-A3EC-3BC89C8E76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37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4AF9F-F063-4296-A3EC-3BC89C8E76E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Статистический проект  класса 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/>
          <a:lstStyle/>
          <a:p>
            <a:r>
              <a:rPr lang="ru-RU" dirty="0" smtClean="0"/>
              <a:t>Сколько человек хорошо поет 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3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78362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человек </a:t>
            </a:r>
            <a:r>
              <a:rPr lang="ru-RU" dirty="0" smtClean="0"/>
              <a:t>сидят </a:t>
            </a:r>
            <a:r>
              <a:rPr lang="ru-RU" dirty="0" smtClean="0"/>
              <a:t>в </a:t>
            </a:r>
            <a:r>
              <a:rPr lang="ru-RU" dirty="0" smtClean="0"/>
              <a:t>Одноклассниках </a:t>
            </a:r>
            <a:r>
              <a:rPr lang="ru-RU" dirty="0" smtClean="0"/>
              <a:t>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4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Сколько человек пришло в этом году 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Ответ :3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 этом закончим наш портрет класса 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Дополнительные </a:t>
            </a:r>
            <a:r>
              <a:rPr lang="ru-RU" smtClean="0"/>
              <a:t>слова: </a:t>
            </a:r>
            <a:r>
              <a:rPr lang="ru-RU" dirty="0" smtClean="0"/>
              <a:t>Наш класс </a:t>
            </a:r>
            <a:r>
              <a:rPr lang="ru-RU" dirty="0" smtClean="0"/>
              <a:t>самый дружный</a:t>
            </a:r>
            <a:r>
              <a:rPr lang="ru-RU" smtClean="0"/>
              <a:t>, весёлый </a:t>
            </a:r>
            <a:r>
              <a:rPr lang="ru-RU" dirty="0" smtClean="0"/>
              <a:t>и </a:t>
            </a:r>
            <a:r>
              <a:rPr lang="ru-RU" smtClean="0"/>
              <a:t>просто </a:t>
            </a:r>
            <a:r>
              <a:rPr lang="ru-RU" smtClean="0"/>
              <a:t>замечательный!!!!! </a:t>
            </a:r>
            <a:r>
              <a:rPr lang="ru-RU" dirty="0" smtClean="0"/>
              <a:t>Я его просто ♥.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229600" cy="306607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Сегодня , я попытаюсь ответить на вопросы  связаны с моим классом ,чтобы сделать  - статистический  портрет класса .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381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172200"/>
            <a:ext cx="7772400" cy="685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85800"/>
            <a:ext cx="7772400" cy="4571999"/>
          </a:xfrm>
        </p:spPr>
        <p:txBody>
          <a:bodyPr/>
          <a:lstStyle/>
          <a:p>
            <a:r>
              <a:rPr lang="ru-RU" dirty="0" smtClean="0"/>
              <a:t>♥1.Количество мальчиков и девочек.?</a:t>
            </a:r>
            <a:br>
              <a:rPr lang="ru-RU" dirty="0" smtClean="0"/>
            </a:br>
            <a:r>
              <a:rPr lang="ru-RU" dirty="0" smtClean="0"/>
              <a:t>♥2.Средний возраст  класса.?</a:t>
            </a:r>
            <a:br>
              <a:rPr lang="ru-RU" dirty="0" smtClean="0"/>
            </a:br>
            <a:r>
              <a:rPr lang="ru-RU" dirty="0" smtClean="0"/>
              <a:t>♥3.Сколько человек  ходит в очках , а сколько нет.?</a:t>
            </a:r>
            <a:br>
              <a:rPr lang="ru-RU" dirty="0" smtClean="0"/>
            </a:br>
            <a:r>
              <a:rPr lang="ru-RU" dirty="0" smtClean="0"/>
              <a:t>♥4. Сколько человек сидит  в  </a:t>
            </a:r>
            <a:r>
              <a:rPr lang="ru-RU" dirty="0" err="1" smtClean="0"/>
              <a:t>ВКонтакте</a:t>
            </a:r>
            <a:r>
              <a:rPr lang="ru-RU" dirty="0" smtClean="0"/>
              <a:t> .?</a:t>
            </a:r>
            <a:br>
              <a:rPr lang="ru-RU" dirty="0" smtClean="0"/>
            </a:br>
            <a:r>
              <a:rPr lang="ru-RU" dirty="0" smtClean="0"/>
              <a:t>♥5.Сколько человек с нами с первого класса .?</a:t>
            </a:r>
            <a:br>
              <a:rPr lang="ru-RU" dirty="0" smtClean="0"/>
            </a:br>
            <a:r>
              <a:rPr lang="ru-RU" dirty="0" smtClean="0"/>
              <a:t>♥6.Сколько человек ходит в художественную школу ?</a:t>
            </a:r>
            <a:br>
              <a:rPr lang="ru-RU" dirty="0" smtClean="0"/>
            </a:br>
            <a:r>
              <a:rPr lang="ru-RU" dirty="0" smtClean="0"/>
              <a:t>♥7. Сколько человек  хорошо поет ? </a:t>
            </a:r>
            <a:br>
              <a:rPr lang="ru-RU" dirty="0" smtClean="0"/>
            </a:br>
            <a:r>
              <a:rPr lang="ru-RU" dirty="0" smtClean="0"/>
              <a:t>♥8. Сколько человек  сидит в одноклассниках?</a:t>
            </a:r>
            <a:br>
              <a:rPr lang="ru-RU" dirty="0" smtClean="0"/>
            </a:br>
            <a:r>
              <a:rPr lang="ru-RU" dirty="0" smtClean="0"/>
              <a:t>♥9.Сколько человек  пришли в этом году ? </a:t>
            </a:r>
            <a:br>
              <a:rPr lang="ru-RU" dirty="0" smtClean="0"/>
            </a:br>
            <a:r>
              <a:rPr lang="ru-RU" dirty="0" smtClean="0"/>
              <a:t>Пока закончим с вопросами , начнем отвечать …..♥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нашем классе 28 человек.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40188" cy="36464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♥ 1. Матвей </a:t>
            </a:r>
            <a:r>
              <a:rPr lang="ru-RU" dirty="0" err="1" smtClean="0"/>
              <a:t>Касоруков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2. Матвей </a:t>
            </a:r>
            <a:r>
              <a:rPr lang="ru-RU" dirty="0" err="1" smtClean="0"/>
              <a:t>Хоймов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.3. Никита Стариков </a:t>
            </a:r>
            <a:br>
              <a:rPr lang="ru-RU" dirty="0" smtClean="0"/>
            </a:br>
            <a:r>
              <a:rPr lang="ru-RU" dirty="0" smtClean="0"/>
              <a:t>♥ 4. Сережа </a:t>
            </a:r>
            <a:r>
              <a:rPr lang="ru-RU" dirty="0" err="1" smtClean="0"/>
              <a:t>Бояршинов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5. Артем </a:t>
            </a:r>
            <a:r>
              <a:rPr lang="ru-RU" dirty="0" err="1" smtClean="0"/>
              <a:t>Оглезнев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6. Саша Мурашов </a:t>
            </a:r>
            <a:br>
              <a:rPr lang="ru-RU" dirty="0" smtClean="0"/>
            </a:br>
            <a:r>
              <a:rPr lang="ru-RU" dirty="0" smtClean="0"/>
              <a:t>♥ 7. Егор </a:t>
            </a:r>
            <a:r>
              <a:rPr lang="ru-RU" dirty="0" err="1" smtClean="0"/>
              <a:t>Гандрабура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8. Тимофей </a:t>
            </a:r>
            <a:r>
              <a:rPr lang="ru-RU" dirty="0" err="1" smtClean="0"/>
              <a:t>Отинов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9. Кирилл Антонов </a:t>
            </a:r>
            <a:br>
              <a:rPr lang="ru-RU" dirty="0" smtClean="0"/>
            </a:br>
            <a:r>
              <a:rPr lang="ru-RU" dirty="0" smtClean="0"/>
              <a:t>♥ 10. Артем Ермолин </a:t>
            </a:r>
            <a:br>
              <a:rPr lang="ru-RU" dirty="0" smtClean="0"/>
            </a:br>
            <a:r>
              <a:rPr lang="ru-RU" dirty="0" smtClean="0"/>
              <a:t>♥ 11. Артем Зверев </a:t>
            </a:r>
            <a:br>
              <a:rPr lang="ru-RU" dirty="0" smtClean="0"/>
            </a:br>
            <a:r>
              <a:rPr lang="ru-RU" dirty="0" smtClean="0"/>
              <a:t>♥ 12. Дима Бондырев</a:t>
            </a:r>
            <a:br>
              <a:rPr lang="ru-RU" dirty="0" smtClean="0"/>
            </a:br>
            <a:r>
              <a:rPr lang="ru-RU" dirty="0" smtClean="0"/>
              <a:t>Получилось 12 мальчиков 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♥1. Настя </a:t>
            </a:r>
            <a:r>
              <a:rPr lang="ru-RU" dirty="0" err="1" smtClean="0"/>
              <a:t>Кардопольцева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♥2. Ирина </a:t>
            </a:r>
            <a:r>
              <a:rPr lang="ru-RU" dirty="0" err="1" smtClean="0"/>
              <a:t>Бурнышева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3.Маша Никитина </a:t>
            </a:r>
            <a:br>
              <a:rPr lang="ru-RU" dirty="0" smtClean="0"/>
            </a:br>
            <a:r>
              <a:rPr lang="ru-RU" dirty="0" smtClean="0"/>
              <a:t>♥ 4. Алена Стародубцева </a:t>
            </a:r>
            <a:br>
              <a:rPr lang="ru-RU" dirty="0" smtClean="0"/>
            </a:br>
            <a:r>
              <a:rPr lang="ru-RU" dirty="0" smtClean="0"/>
              <a:t>♥ 5. Ирина </a:t>
            </a:r>
            <a:r>
              <a:rPr lang="ru-RU" dirty="0" err="1" smtClean="0"/>
              <a:t>Китова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6. Лиза Мусаева </a:t>
            </a:r>
            <a:br>
              <a:rPr lang="ru-RU" dirty="0" smtClean="0"/>
            </a:br>
            <a:r>
              <a:rPr lang="ru-RU" dirty="0" smtClean="0"/>
              <a:t>♥ 7. Алена </a:t>
            </a:r>
            <a:r>
              <a:rPr lang="ru-RU" dirty="0" err="1" smtClean="0"/>
              <a:t>Бузмакова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8. Маша , </a:t>
            </a:r>
            <a:r>
              <a:rPr lang="ru-RU" dirty="0" err="1" smtClean="0"/>
              <a:t>Мясникова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9. Настя Беликова</a:t>
            </a:r>
            <a:br>
              <a:rPr lang="ru-RU" dirty="0" smtClean="0"/>
            </a:br>
            <a:r>
              <a:rPr lang="ru-RU" dirty="0" smtClean="0"/>
              <a:t>♥ 10. Майя </a:t>
            </a:r>
            <a:r>
              <a:rPr lang="ru-RU" dirty="0" err="1" smtClean="0"/>
              <a:t>Малькова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♥ 11. Лиза Бессмертных </a:t>
            </a:r>
            <a:br>
              <a:rPr lang="ru-RU" dirty="0" smtClean="0"/>
            </a:br>
            <a:r>
              <a:rPr lang="ru-RU" dirty="0" smtClean="0"/>
              <a:t>♥ 12. Вероника Старикова </a:t>
            </a:r>
            <a:br>
              <a:rPr lang="ru-RU" dirty="0" smtClean="0"/>
            </a:br>
            <a:r>
              <a:rPr lang="ru-RU" dirty="0" smtClean="0"/>
              <a:t>♥ 13. Маша Гусева </a:t>
            </a:r>
            <a:br>
              <a:rPr lang="ru-RU" dirty="0" smtClean="0"/>
            </a:br>
            <a:r>
              <a:rPr lang="ru-RU" dirty="0" smtClean="0"/>
              <a:t>♥ 14. Катя </a:t>
            </a:r>
            <a:r>
              <a:rPr lang="ru-RU" dirty="0" err="1" smtClean="0"/>
              <a:t>Юркова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♥ 15.Настя Калугина </a:t>
            </a:r>
            <a:br>
              <a:rPr lang="ru-RU" dirty="0" smtClean="0"/>
            </a:br>
            <a:r>
              <a:rPr lang="ru-RU" dirty="0" smtClean="0"/>
              <a:t>♥ 16. Полина </a:t>
            </a:r>
            <a:r>
              <a:rPr lang="ru-RU" dirty="0" err="1" smtClean="0"/>
              <a:t>Лукоянова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Получилось 16 девочек 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Мальчики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Средний возраст класса ?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Ответ: 12 лет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человек ходят в очках 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6 человек 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человек сидит в </a:t>
            </a:r>
            <a:r>
              <a:rPr lang="ru-RU" dirty="0" err="1" smtClean="0"/>
              <a:t>Вконтакте</a:t>
            </a:r>
            <a:r>
              <a:rPr lang="ru-RU" dirty="0" smtClean="0"/>
              <a:t> 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26 человек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человек с нами с первого класса 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22человека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57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человек </a:t>
            </a:r>
            <a:r>
              <a:rPr lang="ru-RU" dirty="0" smtClean="0"/>
              <a:t>ходят </a:t>
            </a:r>
            <a:br>
              <a:rPr lang="ru-RU" dirty="0" smtClean="0"/>
            </a:br>
            <a:r>
              <a:rPr lang="ru-RU" dirty="0" smtClean="0"/>
              <a:t>в художественную </a:t>
            </a:r>
            <a:r>
              <a:rPr lang="ru-RU" dirty="0" smtClean="0"/>
              <a:t>школу 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: 1 человек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умажная">
      <a:dk1>
        <a:sysClr val="windowText" lastClr="000000"/>
      </a:dk1>
      <a:lt1>
        <a:sysClr val="window" lastClr="F7F7F7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7F7F7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271</TotalTime>
  <Words>110</Words>
  <Application>Microsoft Office PowerPoint</Application>
  <PresentationFormat>Экран (4:3)</PresentationFormat>
  <Paragraphs>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Статистический проект  класса .</vt:lpstr>
      <vt:lpstr> Сегодня , я попытаюсь ответить на вопросы  связаны с моим классом ,чтобы сделать  - статистический  портрет класса .</vt:lpstr>
      <vt:lpstr>Презентация PowerPoint</vt:lpstr>
      <vt:lpstr>В нашем классе 28 человек.</vt:lpstr>
      <vt:lpstr>Средний возраст класса ?</vt:lpstr>
      <vt:lpstr>Сколько человек ходят в очках ?  Ответ : 6 человек .  </vt:lpstr>
      <vt:lpstr>Сколько человек сидит в Вконтакте ?    Ответ : 26 человек  </vt:lpstr>
      <vt:lpstr>Сколько человек с нами с первого класса ?   Ответ : 22человека  </vt:lpstr>
      <vt:lpstr>Сколько человек ходят  в художественную школу ?   Ответ : 1 человек     </vt:lpstr>
      <vt:lpstr>Сколько человек хорошо поет ?  Ответ : 3 </vt:lpstr>
      <vt:lpstr>Сколько человек сидят в Одноклассниках ?    Ответ : 4   </vt:lpstr>
      <vt:lpstr>Сколько человек пришло в этом году ? </vt:lpstr>
      <vt:lpstr>На этом закончим наш портрет класса .</vt:lpstr>
      <vt:lpstr>Спасибо за внимание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Статистический проект  класса .</dc:title>
  <dc:creator>ириначка</dc:creator>
  <cp:lastModifiedBy>DOM</cp:lastModifiedBy>
  <cp:revision>23</cp:revision>
  <dcterms:created xsi:type="dcterms:W3CDTF">2013-11-25T07:31:40Z</dcterms:created>
  <dcterms:modified xsi:type="dcterms:W3CDTF">2014-11-04T16:19:05Z</dcterms:modified>
</cp:coreProperties>
</file>