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0A6E7D-13B8-4AC2-B426-94BC1C0159A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2BEC8-0F33-4691-B397-19ACCD95A8E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31C3-688B-4CD1-A1C3-E6923C1DA62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DF189-FC6D-47C3-B41F-9B84ECD8A03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3D2CE-4B2D-42D7-AD66-3404BE2D55C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94E56-A5C2-440F-A19E-BA64AE21412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3E410-BFE4-464F-A71D-98D56F0B2C6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90852-8548-4539-BDD3-58106540091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1B852-E67C-4970-819D-8496B4DC7B3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0EA77-3E64-4819-840A-70F3183E140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AACA3-63A4-47A5-A62A-33C9AEE92E2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17AE69D2-4284-43BD-AA9C-85A0B7C8934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27C36E-EEF9-460A-BB5C-4AC0A0305B1E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B4A04AA-A4F0-4CB7-97AD-081B9B52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wall.ru/wall/27d7acbeea3d645a90de3a32ebdf0b5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wall.ru/" TargetMode="Externa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wall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504056"/>
            <a:ext cx="3419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Стенгазета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1052736"/>
            <a:ext cx="3779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«О динозаврах»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421" r="57184" b="22870"/>
          <a:stretch>
            <a:fillRect/>
          </a:stretch>
        </p:blipFill>
        <p:spPr bwMode="auto">
          <a:xfrm>
            <a:off x="107504" y="260648"/>
            <a:ext cx="522007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08104" y="2003356"/>
            <a:ext cx="3491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Автор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стенгазеты: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Поминов Даниил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ученик 4а2 класса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ГБОУ СОШ № 657 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г. Москва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2116" y="4182179"/>
            <a:ext cx="366638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  <a:hlinkClick r:id="rId3"/>
              </a:rPr>
              <a:t>Ссылка на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  <a:hlinkClick r:id="rId3"/>
              </a:rPr>
              <a:t>стенгазету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«О динозаврах»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26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35332"/>
            <a:ext cx="2683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Сервис </a:t>
            </a:r>
            <a:r>
              <a:rPr lang="en-US" sz="2800" b="1" dirty="0" err="1">
                <a:solidFill>
                  <a:srgbClr val="C00000"/>
                </a:solidFill>
              </a:rPr>
              <a:t>WikiWall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98842"/>
            <a:ext cx="8496944" cy="39703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/>
              <a:t>Сервис </a:t>
            </a:r>
            <a:r>
              <a:rPr lang="ru-RU" sz="2800" b="1" dirty="0" err="1"/>
              <a:t>WikiWall</a:t>
            </a:r>
            <a:r>
              <a:rPr lang="ru-RU" sz="2800" b="1" dirty="0"/>
              <a:t> </a:t>
            </a:r>
            <a:r>
              <a:rPr lang="ru-RU" sz="2800" dirty="0"/>
              <a:t>– онлайновый сервис для совместного создания </a:t>
            </a:r>
            <a:r>
              <a:rPr lang="ru-RU" sz="2800" b="1" dirty="0" err="1"/>
              <a:t>Wiki</a:t>
            </a:r>
            <a:r>
              <a:rPr lang="ru-RU" sz="2800" b="1" dirty="0"/>
              <a:t>-газеты</a:t>
            </a:r>
            <a:r>
              <a:rPr lang="ru-RU" sz="2800" dirty="0"/>
              <a:t> несколькими пользователями. Это рабочее пространство, на котором несколько пользователей (даже живущих в разных городах!) в режиме он-</a:t>
            </a:r>
            <a:r>
              <a:rPr lang="ru-RU" sz="2800" dirty="0" err="1"/>
              <a:t>лайн</a:t>
            </a:r>
            <a:r>
              <a:rPr lang="ru-RU" sz="2800" dirty="0"/>
              <a:t> совместно могут создавать один документ, в котором можно писать текст, рисовать, делать пометки, добавлять различные объекты и многое другое.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4689" y="5085184"/>
            <a:ext cx="54016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hlinkClick r:id="rId2"/>
              </a:rPr>
              <a:t>http://www.wikiwall.ru/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2729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Wiki-stengaze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66" y="548680"/>
            <a:ext cx="7932374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35332"/>
            <a:ext cx="2683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Сервис </a:t>
            </a:r>
            <a:r>
              <a:rPr lang="en-US" sz="2800" b="1" dirty="0" err="1">
                <a:solidFill>
                  <a:srgbClr val="C00000"/>
                </a:solidFill>
              </a:rPr>
              <a:t>WikiWall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3888" y="6486298"/>
            <a:ext cx="279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3"/>
              </a:rPr>
              <a:t>http://www.wikiwall.ru/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5980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0759_slide">
  <a:themeElements>
    <a:clrScheme name="Тема Office 2">
      <a:dk1>
        <a:srgbClr val="000000"/>
      </a:dk1>
      <a:lt1>
        <a:srgbClr val="FFCCFF"/>
      </a:lt1>
      <a:dk2>
        <a:srgbClr val="000000"/>
      </a:dk2>
      <a:lt2>
        <a:srgbClr val="CCCCCC"/>
      </a:lt2>
      <a:accent1>
        <a:srgbClr val="99364E"/>
      </a:accent1>
      <a:accent2>
        <a:srgbClr val="5A3699"/>
      </a:accent2>
      <a:accent3>
        <a:srgbClr val="FFE2FF"/>
      </a:accent3>
      <a:accent4>
        <a:srgbClr val="000000"/>
      </a:accent4>
      <a:accent5>
        <a:srgbClr val="CAAEB2"/>
      </a:accent5>
      <a:accent6>
        <a:srgbClr val="51308A"/>
      </a:accent6>
      <a:hlink>
        <a:srgbClr val="6E216E"/>
      </a:hlink>
      <a:folHlink>
        <a:srgbClr val="2D3C8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E2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E2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E2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E2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FF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FF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FF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FF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FF"/>
      </a:lt1>
      <a:dk2>
        <a:srgbClr val="000000"/>
      </a:dk2>
      <a:lt2>
        <a:srgbClr val="CCCCCC"/>
      </a:lt2>
      <a:accent1>
        <a:srgbClr val="99364E"/>
      </a:accent1>
      <a:accent2>
        <a:srgbClr val="5A3699"/>
      </a:accent2>
      <a:accent3>
        <a:srgbClr val="FFE2FF"/>
      </a:accent3>
      <a:accent4>
        <a:srgbClr val="000000"/>
      </a:accent4>
      <a:accent5>
        <a:srgbClr val="CAAEB2"/>
      </a:accent5>
      <a:accent6>
        <a:srgbClr val="51308A"/>
      </a:accent6>
      <a:hlink>
        <a:srgbClr val="6E216E"/>
      </a:hlink>
      <a:folHlink>
        <a:srgbClr val="2D3C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E2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E2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E2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E2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E99"/>
        </a:accent1>
        <a:accent2>
          <a:srgbClr val="852E85"/>
        </a:accent2>
        <a:accent3>
          <a:srgbClr val="FFFFFF"/>
        </a:accent3>
        <a:accent4>
          <a:srgbClr val="000000"/>
        </a:accent4>
        <a:accent5>
          <a:srgbClr val="CAADCA"/>
        </a:accent5>
        <a:accent6>
          <a:srgbClr val="782978"/>
        </a:accent6>
        <a:hlink>
          <a:srgbClr val="732273"/>
        </a:hlink>
        <a:folHlink>
          <a:srgbClr val="662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364E"/>
        </a:accent1>
        <a:accent2>
          <a:srgbClr val="5A3699"/>
        </a:accent2>
        <a:accent3>
          <a:srgbClr val="FFFFFF"/>
        </a:accent3>
        <a:accent4>
          <a:srgbClr val="000000"/>
        </a:accent4>
        <a:accent5>
          <a:srgbClr val="CAAEB2"/>
        </a:accent5>
        <a:accent6>
          <a:srgbClr val="51308A"/>
        </a:accent6>
        <a:hlink>
          <a:srgbClr val="6E216E"/>
        </a:hlink>
        <a:folHlink>
          <a:srgbClr val="2D3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68019"/>
        </a:accent1>
        <a:accent2>
          <a:srgbClr val="8C2A8C"/>
        </a:accent2>
        <a:accent3>
          <a:srgbClr val="FFFFFF"/>
        </a:accent3>
        <a:accent4>
          <a:srgbClr val="000000"/>
        </a:accent4>
        <a:accent5>
          <a:srgbClr val="B0C0AB"/>
        </a:accent5>
        <a:accent6>
          <a:srgbClr val="7E257E"/>
        </a:accent6>
        <a:hlink>
          <a:srgbClr val="5E571C"/>
        </a:hlink>
        <a:folHlink>
          <a:srgbClr val="005E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501C"/>
        </a:accent1>
        <a:accent2>
          <a:srgbClr val="5E6600"/>
        </a:accent2>
        <a:accent3>
          <a:srgbClr val="FFFFFF"/>
        </a:accent3>
        <a:accent4>
          <a:srgbClr val="000000"/>
        </a:accent4>
        <a:accent5>
          <a:srgbClr val="C5B3AB"/>
        </a:accent5>
        <a:accent6>
          <a:srgbClr val="545C00"/>
        </a:accent6>
        <a:hlink>
          <a:srgbClr val="004573"/>
        </a:hlink>
        <a:folHlink>
          <a:srgbClr val="73227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</Template>
  <TotalTime>22</TotalTime>
  <Words>22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ind_0759_slide</vt:lpstr>
      <vt:lpstr>1_Default Design</vt:lpstr>
      <vt:lpstr>87</vt:lpstr>
      <vt:lpstr>Слайд 1</vt:lpstr>
      <vt:lpstr>Слайд 2</vt:lpstr>
      <vt:lpstr>Слайд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Лебедева</dc:creator>
  <cp:lastModifiedBy>Людмила</cp:lastModifiedBy>
  <cp:revision>10</cp:revision>
  <dcterms:created xsi:type="dcterms:W3CDTF">2014-10-16T09:50:54Z</dcterms:created>
  <dcterms:modified xsi:type="dcterms:W3CDTF">2014-11-05T19:44:46Z</dcterms:modified>
</cp:coreProperties>
</file>