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8" r:id="rId3"/>
    <p:sldId id="289" r:id="rId4"/>
    <p:sldId id="28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7" r:id="rId22"/>
    <p:sldId id="290" r:id="rId23"/>
    <p:sldId id="29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CC00"/>
    <a:srgbClr val="7EC234"/>
    <a:srgbClr val="99FF66"/>
    <a:srgbClr val="DCD3A0"/>
    <a:srgbClr val="E9DCB7"/>
    <a:srgbClr val="FFCC66"/>
    <a:srgbClr val="004800"/>
    <a:srgbClr val="647D33"/>
    <a:srgbClr val="34663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69" d="100"/>
          <a:sy n="69" d="100"/>
        </p:scale>
        <p:origin x="-141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E46E7-6799-4AA7-8BD9-9F8A0525636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D9777-C54A-4916-A706-D400D954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2" Type="http://schemas.openxmlformats.org/officeDocument/2006/relationships/slide" Target="slide6.xml"/><Relationship Id="rId16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4980" r="7852" b="3836"/>
          <a:stretch>
            <a:fillRect/>
          </a:stretch>
        </p:blipFill>
        <p:spPr bwMode="auto">
          <a:xfrm>
            <a:off x="0" y="0"/>
            <a:ext cx="9144000" cy="6956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14282" y="142852"/>
            <a:ext cx="8786874" cy="2286016"/>
          </a:xfrm>
          <a:prstGeom prst="ellipse">
            <a:avLst/>
          </a:prstGeom>
          <a:noFill/>
        </p:spPr>
        <p:txBody>
          <a:bodyPr wrap="none" lIns="91440" tIns="45720" rIns="91440" bIns="45720" anchor="ctr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rtDeco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752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0" y="260648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 дороге безопасности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8" name="Picture 4" descr="C:\Users\Family\Desktop\дорожные знаки\18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3269486" cy="2391395"/>
          </a:xfrm>
          <a:prstGeom prst="rect">
            <a:avLst/>
          </a:prstGeom>
          <a:noFill/>
        </p:spPr>
      </p:pic>
      <p:pic>
        <p:nvPicPr>
          <p:cNvPr id="1029" name="Picture 5" descr="C:\Users\Family\Desktop\дорожные знаки\253948_html_4aced48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799"/>
            <a:ext cx="2664296" cy="47529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8229600" cy="52149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923928" y="5229200"/>
            <a:ext cx="5007500" cy="1242946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«Движение запрещено»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Family\Desktop\дорожные знаки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04664"/>
            <a:ext cx="4320480" cy="4170759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38" y="142875"/>
            <a:ext cx="7929562" cy="38576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851920" y="5373216"/>
            <a:ext cx="5112568" cy="1152128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«Внимание дети»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Family\Desktop\дорожные знаки\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0"/>
            <a:ext cx="6336704" cy="4752528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75"/>
            <a:ext cx="8229600" cy="3000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211960" y="5301208"/>
            <a:ext cx="4503444" cy="1128188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«Пересечение с велосипедной дорожкой»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Family\Desktop\дорожные знаки\img2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76672"/>
            <a:ext cx="4773004" cy="3888432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75"/>
            <a:ext cx="8291513" cy="4857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355976" y="5445224"/>
            <a:ext cx="4536504" cy="984172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«Скользкая дорога»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amily\Desktop\дорожные знаки\1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04664"/>
            <a:ext cx="4816764" cy="4032275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8229600" cy="52149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499992" y="5589240"/>
            <a:ext cx="4392488" cy="840156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«Железнодорожный переезд»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Family\Desktop\дорожные знаки\i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76672"/>
            <a:ext cx="4211027" cy="3672408"/>
          </a:xfrm>
          <a:prstGeom prst="rect">
            <a:avLst/>
          </a:prstGeom>
          <a:noFill/>
        </p:spPr>
      </p:pic>
      <p:pic>
        <p:nvPicPr>
          <p:cNvPr id="6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8229600" cy="52149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355976" y="5589240"/>
            <a:ext cx="4536504" cy="858966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«Опасный поворот»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Family\Desktop\дорожные знаки\l1478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0648"/>
            <a:ext cx="5826224" cy="4369668"/>
          </a:xfrm>
          <a:prstGeom prst="rect">
            <a:avLst/>
          </a:prstGeom>
          <a:noFill/>
        </p:spPr>
      </p:pic>
      <p:pic>
        <p:nvPicPr>
          <p:cNvPr id="6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42950" y="142875"/>
            <a:ext cx="8401050" cy="35020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499992" y="5445224"/>
            <a:ext cx="4234222" cy="1026922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«Место остановки трамвая»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Family\Desktop\дорожные знаки\162776_w640_h640_54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88640"/>
            <a:ext cx="2979217" cy="4444520"/>
          </a:xfrm>
          <a:prstGeom prst="rect">
            <a:avLst/>
          </a:prstGeom>
          <a:noFill/>
        </p:spPr>
      </p:pic>
      <p:pic>
        <p:nvPicPr>
          <p:cNvPr id="7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8229600" cy="52149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499992" y="5445224"/>
            <a:ext cx="4215412" cy="984172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«Пешеходный переход»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Family\Desktop\дорожные знаки\TS5b19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48680"/>
            <a:ext cx="3528392" cy="3528392"/>
          </a:xfrm>
          <a:prstGeom prst="rect">
            <a:avLst/>
          </a:prstGeom>
          <a:noFill/>
        </p:spPr>
      </p:pic>
      <p:pic>
        <p:nvPicPr>
          <p:cNvPr id="6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4572000" y="5445224"/>
            <a:ext cx="4143404" cy="1127048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«Медицинский пункт»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Family\Desktop\дорожные знаки\punkt_1_med_pomo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04664"/>
            <a:ext cx="2888918" cy="4032448"/>
          </a:xfrm>
          <a:prstGeom prst="rect">
            <a:avLst/>
          </a:prstGeom>
          <a:noFill/>
        </p:spPr>
      </p:pic>
      <p:pic>
        <p:nvPicPr>
          <p:cNvPr id="6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995936" y="5445224"/>
            <a:ext cx="4968552" cy="1152128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«Велосипедная дорожка»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Family\Desktop\дорожные знаки\600px-Zeichen_237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0948" y="188640"/>
            <a:ext cx="4176464" cy="4176464"/>
          </a:xfrm>
          <a:prstGeom prst="rect">
            <a:avLst/>
          </a:prstGeom>
          <a:noFill/>
        </p:spPr>
      </p:pic>
      <p:pic>
        <p:nvPicPr>
          <p:cNvPr id="6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amily\Desktop\дорожные знаки\053-00117_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4" cy="613962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15888"/>
            <a:ext cx="8229600" cy="43926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995936" y="5589240"/>
            <a:ext cx="4719468" cy="1008112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«Место стоянки»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Family\Desktop\дорожные знаки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60648"/>
            <a:ext cx="3528392" cy="3528392"/>
          </a:xfrm>
          <a:prstGeom prst="rect">
            <a:avLst/>
          </a:prstGeom>
          <a:noFill/>
        </p:spPr>
      </p:pic>
      <p:pic>
        <p:nvPicPr>
          <p:cNvPr id="7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Family\Desktop\дорожные знаки\52ec984cc72302fd412e2aa145a6526c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12968" cy="65973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amily\Desktop\дорожные знаки\406-2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-108786"/>
            <a:ext cx="75557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1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16416" y="0"/>
            <a:ext cx="8275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2</a:t>
            </a:r>
            <a:endParaRPr lang="ru-RU" sz="8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66124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3</a:t>
            </a:r>
            <a:endParaRPr lang="ru-RU" sz="8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16416" y="5589240"/>
            <a:ext cx="576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4</a:t>
            </a:r>
            <a:endParaRPr lang="ru-RU" sz="8000" b="1" dirty="0"/>
          </a:p>
        </p:txBody>
      </p:sp>
    </p:spTree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10445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Спасибо за игру!</a:t>
            </a:r>
            <a:endParaRPr lang="ru-RU" sz="72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C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amily\Desktop\дорожные знаки\18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71221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Family\Desktop\дорожные знаки\0006-006-Vse-znaki-deljatsja-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3659"/>
                <a:gridCol w="1234068"/>
                <a:gridCol w="1234068"/>
                <a:gridCol w="1234068"/>
                <a:gridCol w="1234068"/>
                <a:gridCol w="1234068"/>
              </a:tblGrid>
              <a:tr h="2286000">
                <a:tc>
                  <a:txBody>
                    <a:bodyPr/>
                    <a:lstStyle/>
                    <a:p>
                      <a:pPr algn="ctr"/>
                      <a:endParaRPr lang="ru-RU" sz="32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Запрещающие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2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3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4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5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ru-RU" sz="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Предупреж</a:t>
                      </a:r>
                      <a:r>
                        <a:rPr lang="ru-RU" sz="3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-дающие </a:t>
                      </a:r>
                      <a:endParaRPr lang="ru-RU" sz="3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1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2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3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4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5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1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Сообщающие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1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2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3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4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5</a:t>
                      </a:r>
                      <a:endParaRPr lang="ru-RU" sz="8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DDEBCF"/>
                        </a:gs>
                        <a:gs pos="70000">
                          <a:srgbClr val="FFFF00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 (1)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411760" y="404664"/>
            <a:ext cx="3995738" cy="3995737"/>
          </a:xfrm>
        </p:spPr>
      </p:pic>
      <p:sp>
        <p:nvSpPr>
          <p:cNvPr id="4" name="Прямоугольник с одним вырезанным углом 3">
            <a:hlinkClick r:id="rId3" action="ppaction://hlinksldjump"/>
          </p:cNvPr>
          <p:cNvSpPr/>
          <p:nvPr/>
        </p:nvSpPr>
        <p:spPr>
          <a:xfrm>
            <a:off x="3707904" y="4941168"/>
            <a:ext cx="5256584" cy="1584176"/>
          </a:xfrm>
          <a:prstGeom prst="snip1Rect">
            <a:avLst>
              <a:gd name="adj" fmla="val 34973"/>
            </a:avLst>
          </a:prstGeom>
          <a:gradFill flip="none" rotWithShape="1"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  <a:tileRect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«Въезд запрещен»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635896" y="4941168"/>
            <a:ext cx="5328592" cy="1728192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«Движение пешеходов запрещено»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 descr="C:\Users\Family\Desktop\дорожные знаки\3.10_enl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76672"/>
            <a:ext cx="4211638" cy="4211638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347864" y="5301208"/>
            <a:ext cx="5472608" cy="1296144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«Движение на велосипедах запрещено»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amily\Desktop\дорожные знаки\64b89b78086554efbf7644455efcccb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0648"/>
            <a:ext cx="4725144" cy="4725144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8229600" cy="52149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>
            <a:hlinkClick r:id="rId2" action="ppaction://hlinksldjump"/>
          </p:cNvPr>
          <p:cNvSpPr/>
          <p:nvPr/>
        </p:nvSpPr>
        <p:spPr>
          <a:xfrm>
            <a:off x="3563888" y="5301208"/>
            <a:ext cx="5328592" cy="1296144"/>
          </a:xfrm>
          <a:prstGeom prst="snip1Rect">
            <a:avLst>
              <a:gd name="adj" fmla="val 34973"/>
            </a:avLst>
          </a:prstGeom>
          <a:gradFill>
            <a:gsLst>
              <a:gs pos="25000">
                <a:srgbClr val="21D6E0"/>
              </a:gs>
              <a:gs pos="25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>
            <a:solidFill>
              <a:srgbClr val="647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«Обгон запрещен»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amily\Desktop\дорожные знаки\B32_pretjecan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48680"/>
            <a:ext cx="4343400" cy="4343400"/>
          </a:xfrm>
          <a:prstGeom prst="rect">
            <a:avLst/>
          </a:prstGeom>
          <a:noFill/>
        </p:spPr>
      </p:pic>
      <p:pic>
        <p:nvPicPr>
          <p:cNvPr id="5" name="Picture 1" descr="C:\Users\Family\Desktop\дорожные знаки\TI2LWI0N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232248" cy="2865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97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игру!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Family</cp:lastModifiedBy>
  <cp:revision>77</cp:revision>
  <dcterms:created xsi:type="dcterms:W3CDTF">2010-09-16T12:06:45Z</dcterms:created>
  <dcterms:modified xsi:type="dcterms:W3CDTF">2014-11-04T08:08:27Z</dcterms:modified>
</cp:coreProperties>
</file>