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9CFB-2D39-4625-B177-370679F824B1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FB4D50-B6A4-4EC0-9421-AB4496FA626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9CFB-2D39-4625-B177-370679F824B1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B4D50-B6A4-4EC0-9421-AB4496FA62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9CFB-2D39-4625-B177-370679F824B1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B4D50-B6A4-4EC0-9421-AB4496FA62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9F9CFB-2D39-4625-B177-370679F824B1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FB4D50-B6A4-4EC0-9421-AB4496FA626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9CFB-2D39-4625-B177-370679F824B1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FB4D50-B6A4-4EC0-9421-AB4496FA626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9CFB-2D39-4625-B177-370679F824B1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FB4D50-B6A4-4EC0-9421-AB4496FA626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9CFB-2D39-4625-B177-370679F824B1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FB4D50-B6A4-4EC0-9421-AB4496FA626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A79F9CFB-2D39-4625-B177-370679F824B1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FB4D50-B6A4-4EC0-9421-AB4496FA626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9CFB-2D39-4625-B177-370679F824B1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B4D50-B6A4-4EC0-9421-AB4496FA62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9CFB-2D39-4625-B177-370679F824B1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FB4D50-B6A4-4EC0-9421-AB4496FA626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9CFB-2D39-4625-B177-370679F824B1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FB4D50-B6A4-4EC0-9421-AB4496FA626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F9CFB-2D39-4625-B177-370679F824B1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B4D50-B6A4-4EC0-9421-AB4496FA626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19844"/>
            <a:ext cx="8236190" cy="59886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1640" y="0"/>
            <a:ext cx="54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Выписка из аналитической справки по проверке техники чтения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779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4198" cy="682517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585906"/>
      </p:ext>
    </p:extLst>
  </p:cSld>
  <p:clrMapOvr>
    <a:masterClrMapping/>
  </p:clrMapOvr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Выставка</Template>
  <TotalTime>6</TotalTime>
  <Words>8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Tradeshow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Nataly</dc:creator>
  <cp:lastModifiedBy>Nataly</cp:lastModifiedBy>
  <cp:revision>1</cp:revision>
  <dcterms:created xsi:type="dcterms:W3CDTF">2014-11-06T16:12:25Z</dcterms:created>
  <dcterms:modified xsi:type="dcterms:W3CDTF">2014-11-06T16:19:12Z</dcterms:modified>
</cp:coreProperties>
</file>