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5" autoAdjust="0"/>
    <p:restoredTop sz="94660"/>
  </p:normalViewPr>
  <p:slideViewPr>
    <p:cSldViewPr>
      <p:cViewPr varScale="1">
        <p:scale>
          <a:sx n="80" d="100"/>
          <a:sy n="80" d="100"/>
        </p:scale>
        <p:origin x="-148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95" r="-579"/>
          <a:stretch/>
        </p:blipFill>
        <p:spPr>
          <a:xfrm>
            <a:off x="256784" y="1628800"/>
            <a:ext cx="5119350" cy="44332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458200" cy="1944216"/>
          </a:xfrm>
        </p:spPr>
        <p:txBody>
          <a:bodyPr/>
          <a:lstStyle/>
          <a:p>
            <a:r>
              <a:rPr lang="ru-RU" dirty="0" smtClean="0"/>
              <a:t>Здоровый образ жизни – основа счастливого человека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589240"/>
            <a:ext cx="8458200" cy="9144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/>
              <a:t>Добрышина Анна</a:t>
            </a:r>
            <a:r>
              <a:rPr lang="ru-RU" sz="2000" b="1" smtClean="0"/>
              <a:t>, </a:t>
            </a:r>
            <a:r>
              <a:rPr lang="ru-RU" sz="2000" b="1" smtClean="0"/>
              <a:t>11-в </a:t>
            </a:r>
            <a:r>
              <a:rPr lang="ru-RU" sz="2000" b="1" dirty="0" smtClean="0"/>
              <a:t>класс</a:t>
            </a:r>
          </a:p>
          <a:p>
            <a:pPr algn="r"/>
            <a:r>
              <a:rPr lang="ru-RU" sz="2000" b="1" dirty="0" smtClean="0"/>
              <a:t>МБОУ «СОШ № 4 с УИОП» </a:t>
            </a:r>
            <a:r>
              <a:rPr lang="ru-RU" sz="2000" b="1" dirty="0" err="1" smtClean="0"/>
              <a:t>г.Усинск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84339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199" y="568036"/>
            <a:ext cx="4641273" cy="4842164"/>
          </a:xfrm>
        </p:spPr>
        <p:txBody>
          <a:bodyPr/>
          <a:lstStyle/>
          <a:p>
            <a:pPr algn="ctr"/>
            <a:endParaRPr lang="ru-RU" sz="4000" dirty="0" smtClean="0"/>
          </a:p>
          <a:p>
            <a:pPr algn="ctr"/>
            <a:endParaRPr lang="ru-RU" sz="4000" dirty="0"/>
          </a:p>
          <a:p>
            <a:pPr algn="ctr"/>
            <a:r>
              <a:rPr lang="ru-RU" sz="4000" dirty="0" smtClean="0"/>
              <a:t>« Опьянение есть </a:t>
            </a:r>
            <a:r>
              <a:rPr lang="ru-RU" sz="4000" dirty="0"/>
              <a:t>добровольное </a:t>
            </a:r>
            <a:r>
              <a:rPr lang="ru-RU" sz="4000" dirty="0" smtClean="0"/>
              <a:t>безумие »</a:t>
            </a:r>
          </a:p>
          <a:p>
            <a:pPr algn="r"/>
            <a:r>
              <a:rPr lang="ru-RU" sz="2000" dirty="0" err="1" smtClean="0"/>
              <a:t>Луций</a:t>
            </a:r>
            <a:r>
              <a:rPr lang="ru-RU" sz="2000" dirty="0" smtClean="0"/>
              <a:t> </a:t>
            </a:r>
            <a:r>
              <a:rPr lang="ru-RU" sz="2000" dirty="0" err="1" smtClean="0"/>
              <a:t>Анней</a:t>
            </a:r>
            <a:r>
              <a:rPr lang="ru-RU" sz="2000" dirty="0" smtClean="0"/>
              <a:t> Сенека</a:t>
            </a:r>
            <a:endParaRPr lang="ru-RU" sz="2000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566" y="0"/>
            <a:ext cx="4031434" cy="5805264"/>
          </a:xfrm>
        </p:spPr>
      </p:pic>
    </p:spTree>
    <p:extLst>
      <p:ext uri="{BB962C8B-B14F-4D97-AF65-F5344CB8AC3E}">
        <p14:creationId xmlns:p14="http://schemas.microsoft.com/office/powerpoint/2010/main" val="248813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Печень здорового и пьющего человека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394720" cy="44755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Алкоголь </a:t>
            </a:r>
            <a:r>
              <a:rPr lang="ru-RU" sz="2400" dirty="0"/>
              <a:t>является причиной 4% смертей по всему миру ежегодно. Если перевести этот показатель в «количественный», получится 2,5 миллиона человек – и так каждый год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80569"/>
            <a:ext cx="3744416" cy="4992554"/>
          </a:xfrm>
        </p:spPr>
      </p:pic>
    </p:spTree>
    <p:extLst>
      <p:ext uri="{BB962C8B-B14F-4D97-AF65-F5344CB8AC3E}">
        <p14:creationId xmlns:p14="http://schemas.microsoft.com/office/powerpoint/2010/main" val="351887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08920"/>
            <a:ext cx="8458200" cy="1371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Скажем наркотикам : « НЕТ! »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52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У </a:t>
            </a:r>
            <a:r>
              <a:rPr lang="ru-RU" sz="3200" dirty="0"/>
              <a:t>20% детей наркоманов – «слабоумие» и физическое уродство – это каждый четвертый ребенок!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373" y="1052736"/>
            <a:ext cx="5637558" cy="4824536"/>
          </a:xfrm>
        </p:spPr>
      </p:pic>
    </p:spTree>
    <p:extLst>
      <p:ext uri="{BB962C8B-B14F-4D97-AF65-F5344CB8AC3E}">
        <p14:creationId xmlns:p14="http://schemas.microsoft.com/office/powerpoint/2010/main" val="178382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Arial" charset="0"/>
              </a:rPr>
              <a:t>200 тысяч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/>
                <a:cs typeface="Arial" charset="0"/>
              </a:rPr>
              <a:t>человек  больны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Arial" charset="0"/>
              </a:rPr>
              <a:t>СПИД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Calibri"/>
                <a:cs typeface="Arial" charset="0"/>
              </a:rPr>
              <a:t>ом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/>
                <a:cs typeface="Arial" charset="0"/>
              </a:rPr>
              <a:t>,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/>
                <a:cs typeface="Arial" charset="0"/>
              </a:rPr>
              <a:t>из них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/>
                <a:cs typeface="Arial" charset="0"/>
              </a:rPr>
              <a:t>молодежь от </a:t>
            </a: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Arial" charset="0"/>
              </a:rPr>
              <a:t>15 – 20 лет 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/>
                <a:cs typeface="Arial" charset="0"/>
              </a:rPr>
              <a:t>составляет </a:t>
            </a:r>
            <a:r>
              <a:rPr lang="ru-RU" sz="3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Arial" charset="0"/>
              </a:rPr>
              <a:t>72%!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501008"/>
            <a:ext cx="4610286" cy="30735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290" y="404664"/>
            <a:ext cx="3897797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60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949280"/>
            <a:ext cx="8458200" cy="520700"/>
          </a:xfrm>
        </p:spPr>
        <p:txBody>
          <a:bodyPr>
            <a:noAutofit/>
          </a:bodyPr>
          <a:lstStyle/>
          <a:p>
            <a:r>
              <a:rPr lang="ru-RU" sz="4400" dirty="0" smtClean="0"/>
              <a:t>Влияние социальной среды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11560" y="260648"/>
            <a:ext cx="8136904" cy="280831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На человека также воздействует социальная среда. Например, малыши пытаются копировать взрослых, для подростков важно мнение сверстников. Но влияние окружающих может быть не только положительным, но и отрицательным.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924944"/>
            <a:ext cx="3962400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8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949280"/>
            <a:ext cx="8458200" cy="5207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Факторы здоровья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/>
              <a:t>СПОРТ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/>
              <a:t>ПРАВИЛЬНОЕ </a:t>
            </a:r>
          </a:p>
          <a:p>
            <a:r>
              <a:rPr lang="ru-RU" sz="2800" dirty="0"/>
              <a:t>ПИТАНИЕ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/>
              <a:t>СВЕЖИЙ </a:t>
            </a:r>
          </a:p>
          <a:p>
            <a:r>
              <a:rPr lang="ru-RU" sz="2800" dirty="0"/>
              <a:t>ВОЗДУХ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/>
              <a:t>ХОРОШЕЕ </a:t>
            </a:r>
          </a:p>
          <a:p>
            <a:r>
              <a:rPr lang="ru-RU" sz="2800" dirty="0"/>
              <a:t>НАСТРОЕНИЕ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/>
              <a:t>РЕЖИМ ДНЯ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/>
              <a:t>ЗАКАЛИВАНИЕ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31999"/>
            <a:ext cx="5112567" cy="5877769"/>
          </a:xfrm>
        </p:spPr>
      </p:pic>
    </p:spTree>
    <p:extLst>
      <p:ext uri="{BB962C8B-B14F-4D97-AF65-F5344CB8AC3E}">
        <p14:creationId xmlns:p14="http://schemas.microsoft.com/office/powerpoint/2010/main" val="380272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Поставленные Задачи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Дать представление, что такое здоровый образ жизни; </a:t>
            </a:r>
          </a:p>
          <a:p>
            <a:r>
              <a:rPr lang="ru-RU" dirty="0"/>
              <a:t>Убедить учащихся о необходимости быть здоровым;</a:t>
            </a:r>
          </a:p>
          <a:p>
            <a:r>
              <a:rPr lang="ru-RU" dirty="0"/>
              <a:t>Объяснить роль здорового образа жизни и деятельности человека, развитии общества;</a:t>
            </a:r>
          </a:p>
          <a:p>
            <a:r>
              <a:rPr lang="ru-RU" dirty="0"/>
              <a:t>Выяснить факторы здоровья.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94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3528" y="116632"/>
            <a:ext cx="8136904" cy="3528392"/>
          </a:xfrm>
        </p:spPr>
        <p:txBody>
          <a:bodyPr>
            <a:normAutofit fontScale="70000" lnSpcReduction="20000"/>
          </a:bodyPr>
          <a:lstStyle/>
          <a:p>
            <a:r>
              <a:rPr lang="ru-RU" sz="3600" dirty="0"/>
              <a:t>Каждому хочется быть умным, красивым, сильным, здоровым. На протяжении веков люди вырабатывали правила оптимального поведения, следуя которым можно с наибольшей эффективностью поддерживать здоровье тела и духа. Ещё в XIX в. Артур Шопенгауэр говорил: «Вообще 9/10 нашего счастья основано на здоровье. При нем всё становится источником наслаждения, тогда как без него решительно никакое внешнее благо не может доставить удовольствия».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924944"/>
            <a:ext cx="6236248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26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11560" y="1052736"/>
            <a:ext cx="8244408" cy="446449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ru-RU" sz="8800" dirty="0" smtClean="0"/>
          </a:p>
          <a:p>
            <a:pPr marL="0" indent="0" algn="ctr">
              <a:buNone/>
            </a:pPr>
            <a:r>
              <a:rPr lang="ru-RU" sz="8800" dirty="0" smtClean="0">
                <a:solidFill>
                  <a:srgbClr val="FF0000"/>
                </a:solidFill>
              </a:rPr>
              <a:t>Скажем сигарете: « НЕТ! »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60648"/>
            <a:ext cx="3096344" cy="3384376"/>
          </a:xfrm>
        </p:spPr>
        <p:txBody>
          <a:bodyPr/>
          <a:lstStyle/>
          <a:p>
            <a:pPr algn="ctr"/>
            <a:r>
              <a:rPr lang="ru-RU" dirty="0" smtClean="0"/>
              <a:t>Что такое хорошо и что такое плохо 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6905" y="0"/>
            <a:ext cx="2952328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Кроха – сын пришёл к отцу 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спросила кроха :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 Если я курить начну-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Это очень плохо ?»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Видимо врасплох застал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Сын отца вопросом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Папа быстро с кресла встал,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Бросил папиросу.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сказал отец тогда,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Глядя сыну в очи: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«Да, сынок, курить табак,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Это плохо очень.»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Сын, услышав сей ответ,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Снова вопрошает: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«Ты ведь куришь много лет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не умираешь?» 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Закурил я с юных лет,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Чтоб казаться взрослым,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Ну, а стал от сигарет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Меньше нормы ростом.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Я уже не побегу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 тобой в припрыжку,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Бегать быстро не могу,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Мучает одышка.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Сердце, лёгкие больны,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этом нет сомненья.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Я здоровьем заплатил</a:t>
            </a:r>
          </a:p>
          <a:p>
            <a:pPr marL="0" indent="0">
              <a:buNone/>
            </a:pPr>
            <a:r>
              <a:rPr lang="ru-RU" sz="13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 своё куренье.</a:t>
            </a:r>
          </a:p>
          <a:p>
            <a:pPr marL="0" indent="0">
              <a:buNone/>
            </a:pPr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2120" y="0"/>
            <a:ext cx="3491880" cy="6858000"/>
          </a:xfrm>
        </p:spPr>
        <p:txBody>
          <a:bodyPr>
            <a:normAutofit fontScale="55000" lnSpcReduction="20000"/>
          </a:bodyPr>
          <a:lstStyle/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Я здоровьем заплатил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 своё куренье.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Никотин- </a:t>
            </a: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опасный яд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Сердце поражает,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 смола от сигарет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бронхах оседает,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Я бросал курить раз 5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Может быть и боле,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Да беда, курю опять-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Не хватает воли.»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«Ты мой папа , я- твой сын,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Справимся с бедою.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Ты бросал курить один,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 теперь нас двое.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Я и мама не хотим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Мы курить пассивно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 нам ведь тоже никотин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Попадает с дымом.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семейный наш бюджет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Станет побогаче.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Купим мне велосипед,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Чтоб гонял на даче.»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«Ну и кроха! Вот так сын-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Хитрован</a:t>
            </a: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ужасный.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Все проблемы враз решил,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Ладно. Я согласный.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Но условия скорей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Тоже выдвигаю -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Ты и пробовать не смей.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21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 я курить бросаю.»</a:t>
            </a:r>
          </a:p>
          <a:p>
            <a:pPr marL="0" indent="0">
              <a:buNone/>
            </a:pPr>
            <a:endParaRPr lang="ru-RU" b="1" i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017642"/>
            <a:ext cx="2633663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576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8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1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4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7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0" dur="5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3" dur="500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6" dur="500"/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9" dur="500"/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2" dur="500"/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5" dur="500"/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8" dur="500"/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1" dur="500"/>
                                        <p:tgtEl>
                                          <p:spTgt spid="4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4" dur="500"/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7" dur="500"/>
                                        <p:tgtEl>
                                          <p:spTgt spid="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0" dur="500"/>
                                        <p:tgtEl>
                                          <p:spTgt spid="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Из каждых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100 человек</a:t>
            </a:r>
            <a:r>
              <a:rPr lang="ru-RU" dirty="0"/>
              <a:t>, умерших от рака,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90 курили</a:t>
            </a:r>
            <a:r>
              <a:rPr lang="ru-RU" dirty="0"/>
              <a:t>.</a:t>
            </a:r>
          </a:p>
          <a:p>
            <a:r>
              <a:rPr lang="ru-RU" dirty="0"/>
              <a:t> Из каждых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100 человек</a:t>
            </a:r>
            <a:r>
              <a:rPr lang="ru-RU" dirty="0"/>
              <a:t>, умерших от хронических заболеваний лёгких,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75 курили</a:t>
            </a:r>
            <a:r>
              <a:rPr lang="ru-RU" dirty="0"/>
              <a:t>.</a:t>
            </a:r>
          </a:p>
          <a:p>
            <a:r>
              <a:rPr lang="ru-RU" dirty="0"/>
              <a:t> Из каждых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100 человек</a:t>
            </a:r>
            <a:r>
              <a:rPr lang="ru-RU" dirty="0"/>
              <a:t>, умерших от ишемической болезни сердца,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25 курили</a:t>
            </a:r>
            <a:r>
              <a:rPr lang="ru-RU" dirty="0"/>
              <a:t>.</a:t>
            </a:r>
          </a:p>
          <a:p>
            <a:r>
              <a:rPr lang="ru-RU" dirty="0"/>
              <a:t>Если человек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начал курить в 15 лет</a:t>
            </a:r>
            <a:r>
              <a:rPr lang="ru-RU" dirty="0"/>
              <a:t>,       продолжительность его жизни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уменьшается                более чем на 8 лет</a:t>
            </a:r>
            <a:r>
              <a:rPr lang="ru-RU" dirty="0"/>
              <a:t>.</a:t>
            </a:r>
          </a:p>
          <a:p>
            <a:r>
              <a:rPr lang="ru-RU" dirty="0"/>
              <a:t>Начавшие курить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до 15 лет, в 5 раз чаще                  умирают от рака</a:t>
            </a:r>
            <a:r>
              <a:rPr lang="ru-RU" dirty="0"/>
              <a:t>, чем те, кто начал курить                    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после 25 лет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52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812088" cy="561662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Уровень смертности </a:t>
            </a:r>
            <a:r>
              <a:rPr lang="ru-RU" dirty="0"/>
              <a:t>детей при родах у </a:t>
            </a:r>
            <a:r>
              <a:rPr lang="ru-RU" dirty="0" smtClean="0"/>
              <a:t>курящих </a:t>
            </a:r>
            <a:r>
              <a:rPr lang="ru-RU" dirty="0"/>
              <a:t>матерей в среднем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выше на 30%</a:t>
            </a:r>
            <a:r>
              <a:rPr lang="ru-RU" dirty="0"/>
              <a:t>,чем у не курящих.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Курение</a:t>
            </a:r>
            <a:r>
              <a:rPr lang="ru-RU" dirty="0"/>
              <a:t> во время беременности          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повышает риск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   мертворождения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   а также число </a:t>
            </a:r>
          </a:p>
          <a:p>
            <a:pPr marL="0" indent="0">
              <a:buNone/>
            </a:pPr>
            <a:r>
              <a:rPr lang="ru-RU" dirty="0"/>
              <a:t>   врождённых 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/>
              <a:t>дефектов у ребёнка.</a:t>
            </a:r>
          </a:p>
          <a:p>
            <a:endParaRPr lang="ru-RU" dirty="0"/>
          </a:p>
        </p:txBody>
      </p:sp>
      <p:pic>
        <p:nvPicPr>
          <p:cNvPr id="4" name="Рисунок 3" descr="Вырезка экрана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39491" y="3300473"/>
            <a:ext cx="4904509" cy="357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8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Легкое курящего и здорового человека</a:t>
            </a:r>
            <a:endParaRPr lang="ru-RU" dirty="0"/>
          </a:p>
        </p:txBody>
      </p:sp>
      <p:pic>
        <p:nvPicPr>
          <p:cNvPr id="4" name="Объект 3" descr="Вырезка экрана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2" r="-387"/>
          <a:stretch/>
        </p:blipFill>
        <p:spPr>
          <a:xfrm>
            <a:off x="1115616" y="2441890"/>
            <a:ext cx="6678488" cy="3505755"/>
          </a:xfrm>
        </p:spPr>
      </p:pic>
      <p:sp>
        <p:nvSpPr>
          <p:cNvPr id="5" name="TextBox 4"/>
          <p:cNvSpPr txBox="1"/>
          <p:nvPr/>
        </p:nvSpPr>
        <p:spPr>
          <a:xfrm>
            <a:off x="481220" y="1439741"/>
            <a:ext cx="65390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1 пачка в день – </a:t>
            </a:r>
            <a:r>
              <a:rPr lang="ru-RU" sz="2400" dirty="0" smtClean="0"/>
              <a:t>это 1 </a:t>
            </a:r>
            <a:r>
              <a:rPr lang="ru-RU" sz="2400" dirty="0"/>
              <a:t>кг. смолы в год;</a:t>
            </a:r>
          </a:p>
          <a:p>
            <a:r>
              <a:rPr lang="ru-RU" sz="2400" dirty="0" smtClean="0"/>
              <a:t>1 </a:t>
            </a:r>
            <a:r>
              <a:rPr lang="ru-RU" sz="2400" dirty="0"/>
              <a:t>пачка в день – это 10 тысяч рублей </a:t>
            </a:r>
            <a:r>
              <a:rPr lang="ru-RU" sz="2400" dirty="0" smtClean="0"/>
              <a:t>в год</a:t>
            </a:r>
            <a:r>
              <a:rPr lang="ru-RU" sz="2400" dirty="0"/>
              <a:t>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5949280"/>
            <a:ext cx="8773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1 сигарета сокращает 15 минут жизни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1608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132856"/>
            <a:ext cx="8458200" cy="1973382"/>
          </a:xfrm>
        </p:spPr>
        <p:txBody>
          <a:bodyPr>
            <a:noAutofit/>
          </a:bodyPr>
          <a:lstStyle/>
          <a:p>
            <a:pPr algn="ctr"/>
            <a:r>
              <a:rPr lang="ru-RU" sz="6600" b="0" dirty="0" smtClean="0">
                <a:solidFill>
                  <a:srgbClr val="FF0000"/>
                </a:solidFill>
              </a:rPr>
              <a:t>Скажем алкоголю : « НЕТ! »</a:t>
            </a:r>
            <a:endParaRPr lang="ru-RU" sz="66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19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86</TotalTime>
  <Words>702</Words>
  <Application>Microsoft Office PowerPoint</Application>
  <PresentationFormat>Экран (4:3)</PresentationFormat>
  <Paragraphs>111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Здоровый образ жизни – основа счастливого человека </vt:lpstr>
      <vt:lpstr>Поставленные Задачи </vt:lpstr>
      <vt:lpstr>Презентация PowerPoint</vt:lpstr>
      <vt:lpstr>Презентация PowerPoint</vt:lpstr>
      <vt:lpstr>Что такое хорошо и что такое плохо !</vt:lpstr>
      <vt:lpstr>Факты</vt:lpstr>
      <vt:lpstr>Презентация PowerPoint</vt:lpstr>
      <vt:lpstr>Легкое курящего и здорового человека</vt:lpstr>
      <vt:lpstr>Скажем алкоголю : « НЕТ! »</vt:lpstr>
      <vt:lpstr>Презентация PowerPoint</vt:lpstr>
      <vt:lpstr>Печень здорового и пьющего человека</vt:lpstr>
      <vt:lpstr>Скажем наркотикам : « НЕТ! »</vt:lpstr>
      <vt:lpstr>Презентация PowerPoint</vt:lpstr>
      <vt:lpstr>Презентация PowerPoint</vt:lpstr>
      <vt:lpstr>Влияние социальной среды</vt:lpstr>
      <vt:lpstr>Факторы здоровья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– основа счастливого человека </dc:title>
  <cp:lastModifiedBy>Пользователь</cp:lastModifiedBy>
  <cp:revision>16</cp:revision>
  <dcterms:modified xsi:type="dcterms:W3CDTF">2014-11-06T13:32:25Z</dcterms:modified>
</cp:coreProperties>
</file>