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C5DAC2-5CC3-47D8-9B40-DC87E4A0AE7A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B1FA27-98B0-478C-B45A-FF0A57EDC6D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час по ПДД</a:t>
            </a:r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854696" cy="17526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Движение учащихся группами и в колоннах</a:t>
            </a:r>
            <a:endParaRPr lang="ru-RU" sz="6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589240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</a:rPr>
              <a:t>Учитель: </a:t>
            </a:r>
            <a:r>
              <a:rPr lang="ru-RU" sz="3200" dirty="0" err="1" smtClean="0">
                <a:solidFill>
                  <a:schemeClr val="tx1">
                    <a:lumMod val="95000"/>
                  </a:schemeClr>
                </a:solidFill>
              </a:rPr>
              <a:t>Синявцева</a:t>
            </a: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</a:rPr>
              <a:t> Е.А.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2736"/>
            <a:ext cx="7200800" cy="3770263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3900" b="1" dirty="0" smtClean="0">
                <a:ln/>
                <a:solidFill>
                  <a:schemeClr val="accent3"/>
                </a:solidFill>
              </a:rPr>
              <a:t>Тест</a:t>
            </a:r>
            <a:endParaRPr lang="ru-RU" sz="239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/>
              <a:t>1.Если вы идёте группой надо идти:</a:t>
            </a:r>
            <a:endParaRPr lang="ru-RU" sz="32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556792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А. по 2 человека</a:t>
            </a:r>
          </a:p>
          <a:p>
            <a:r>
              <a:rPr lang="ru-RU" sz="2800" dirty="0" smtClean="0"/>
              <a:t>В. По 4 человека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99695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/>
              <a:t>2.Двигаться в колонне нужно:</a:t>
            </a:r>
            <a:endParaRPr lang="ru-RU" sz="32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29309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А. навстречу движения транспорта</a:t>
            </a:r>
          </a:p>
          <a:p>
            <a:r>
              <a:rPr lang="ru-RU" sz="2800" dirty="0" smtClean="0"/>
              <a:t>В. По направлению движения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 </a:t>
            </a:r>
            <a:r>
              <a:rPr lang="ru-RU" sz="2800" u="sng" dirty="0" err="1" smtClean="0"/>
              <a:t>з.Знак</a:t>
            </a:r>
            <a:r>
              <a:rPr lang="ru-RU" sz="2800" u="sng" dirty="0" smtClean="0"/>
              <a:t> ,которым оборудован транспорт для перевозки детей:</a:t>
            </a:r>
            <a:endParaRPr lang="ru-RU" sz="2800" u="sng" dirty="0"/>
          </a:p>
        </p:txBody>
      </p:sp>
      <p:pic>
        <p:nvPicPr>
          <p:cNvPr id="3" name="Рисунок 2" descr="пдд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1844824"/>
            <a:ext cx="1838136" cy="1921396"/>
          </a:xfrm>
          <a:prstGeom prst="rect">
            <a:avLst/>
          </a:prstGeom>
        </p:spPr>
      </p:pic>
      <p:pic>
        <p:nvPicPr>
          <p:cNvPr id="4" name="Рисунок 3" descr="get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437112"/>
            <a:ext cx="2005653" cy="1872208"/>
          </a:xfrm>
          <a:prstGeom prst="rect">
            <a:avLst/>
          </a:prstGeom>
        </p:spPr>
      </p:pic>
      <p:pic>
        <p:nvPicPr>
          <p:cNvPr id="5" name="Рисунок 4" descr="thum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492896"/>
            <a:ext cx="2047185" cy="192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17728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40050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</a:t>
            </a:r>
            <a:r>
              <a:rPr lang="ru-RU" sz="2800" u="sng" dirty="0" smtClean="0"/>
              <a:t>По загородной дороге двигаясь группой нужно:</a:t>
            </a:r>
            <a:endParaRPr lang="ru-RU" sz="28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328498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В. По направлению движения транспорта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564904"/>
            <a:ext cx="79208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А. идти навстречу движению транспорта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24744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Проверь себя.</a:t>
            </a:r>
            <a:endParaRPr lang="ru-RU" sz="4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640" y="2852936"/>
          <a:ext cx="6768752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188"/>
                <a:gridCol w="1692188"/>
                <a:gridCol w="1692188"/>
                <a:gridCol w="1692188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725144"/>
            <a:ext cx="6552728" cy="144655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Молодцы.</a:t>
            </a:r>
            <a:endParaRPr lang="ru-RU" sz="8800" dirty="0"/>
          </a:p>
        </p:txBody>
      </p:sp>
      <p:pic>
        <p:nvPicPr>
          <p:cNvPr id="7" name="Рисунок 6" descr="9505976_0s860_13199867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692696"/>
            <a:ext cx="4680520" cy="3517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Движение группой</a:t>
            </a:r>
            <a:endParaRPr lang="ru-RU" sz="5400" dirty="0"/>
          </a:p>
        </p:txBody>
      </p:sp>
      <p:pic>
        <p:nvPicPr>
          <p:cNvPr id="4" name="Рисунок 3" descr="3573_html_maadc2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737826" cy="49985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3568" y="548680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Двигаться  парами, взявшись за руки.</a:t>
            </a:r>
            <a:endParaRPr lang="ru-RU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83568" y="580526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dirty="0"/>
              <a:t>Впереди и сзади идут взрослые с красным флажком.</a:t>
            </a:r>
          </a:p>
          <a:p>
            <a:endParaRPr lang="ru-RU" sz="3200" dirty="0"/>
          </a:p>
        </p:txBody>
      </p:sp>
      <p:pic>
        <p:nvPicPr>
          <p:cNvPr id="11" name="Рисунок 10" descr="движ в кол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96752"/>
            <a:ext cx="6048672" cy="45318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Идти по тротуару, придерживаясь  его правой стороны.</a:t>
            </a:r>
            <a:endParaRPr lang="ru-RU" sz="3200" dirty="0"/>
          </a:p>
        </p:txBody>
      </p:sp>
      <p:pic>
        <p:nvPicPr>
          <p:cNvPr id="3" name="Рисунок 2" descr="пдд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702622"/>
            <a:ext cx="6408712" cy="48014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Если нет тротуара идти по левой обочине дороги, навстречу движению транспорта</a:t>
            </a:r>
            <a:endParaRPr lang="ru-RU" sz="2800" dirty="0"/>
          </a:p>
        </p:txBody>
      </p:sp>
      <p:pic>
        <p:nvPicPr>
          <p:cNvPr id="3" name="Рисунок 2" descr="дети идут по обочи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167386" cy="3255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пдд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996952"/>
            <a:ext cx="4374773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6328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/>
              <a:t>Переходить дорогу только по пешеходному переходу или на том участке дороги , где она хорошо просматривается в обе стороны. </a:t>
            </a:r>
          </a:p>
          <a:p>
            <a:endParaRPr lang="ru-RU" dirty="0"/>
          </a:p>
        </p:txBody>
      </p:sp>
      <p:pic>
        <p:nvPicPr>
          <p:cNvPr id="4" name="Рисунок 3" descr="article-36801-0-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556792"/>
            <a:ext cx="3271116" cy="2184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eti_perehodyat_dorogu_zubk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933056"/>
            <a:ext cx="3948194" cy="2708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erehod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861048"/>
            <a:ext cx="4050195" cy="270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900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5" y="3068960"/>
            <a:ext cx="4224469" cy="3168352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Перевозка детей в автобусе.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4040188" cy="47315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Посадка в автобус производится только в присутствии сопровождающего, назначенного Приказом директора школы.</a:t>
            </a:r>
          </a:p>
          <a:p>
            <a:pPr lvl="0"/>
            <a:r>
              <a:rPr lang="ru-RU" dirty="0" smtClean="0"/>
              <a:t> Посадка в автобус и высадка из него производится только при полной остановке автобуса после открытия дверей.</a:t>
            </a:r>
          </a:p>
          <a:p>
            <a:pPr lvl="0"/>
            <a:r>
              <a:rPr lang="ru-RU" dirty="0" smtClean="0"/>
              <a:t>Посадка и выход из автобуса производится только на специально отведенных для этого площадках (остановках), указанных в маршруте движения.</a:t>
            </a:r>
          </a:p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дд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548680"/>
            <a:ext cx="2113686" cy="22094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04664"/>
            <a:ext cx="5400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/>
              <a:t> </a:t>
            </a:r>
            <a:r>
              <a:rPr lang="ru-RU" sz="2000" dirty="0" smtClean="0"/>
              <a:t>После посадки пристегните ремни безопасности.</a:t>
            </a:r>
          </a:p>
          <a:p>
            <a:pPr lvl="0"/>
            <a:endParaRPr lang="ru-RU" sz="2000" dirty="0" smtClean="0"/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Во </a:t>
            </a:r>
            <a:r>
              <a:rPr lang="ru-RU" sz="2000" dirty="0"/>
              <a:t>время движения автобуса категорически запрещается отвлекать водителя посторонними звуками (разговорами по телефону, криками, громкими разговорами и т.п</a:t>
            </a:r>
            <a:r>
              <a:rPr lang="ru-RU" sz="2000" dirty="0" smtClean="0"/>
              <a:t>.).</a:t>
            </a:r>
          </a:p>
          <a:p>
            <a:pPr lvl="0"/>
            <a:endParaRPr lang="ru-RU" sz="2000" dirty="0"/>
          </a:p>
          <a:p>
            <a:pPr lvl="0">
              <a:buFont typeface="Arial" pitchFamily="34" charset="0"/>
              <a:buChar char="•"/>
            </a:pPr>
            <a:r>
              <a:rPr lang="ru-RU" sz="2000" dirty="0"/>
              <a:t> Запрещается открывать окна, высовываться из них во избежание травм и несчастных случаев.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/>
              <a:t>Во время движения запрещается вставать со своих мест и перемещаться по салону</a:t>
            </a:r>
            <a:r>
              <a:rPr lang="ru-RU" sz="2000" dirty="0" smtClean="0"/>
              <a:t>.</a:t>
            </a:r>
          </a:p>
          <a:p>
            <a:pPr lvl="0"/>
            <a:endParaRPr lang="ru-RU" sz="2000" dirty="0"/>
          </a:p>
          <a:p>
            <a:pPr lvl="0">
              <a:buFont typeface="Arial" pitchFamily="34" charset="0"/>
              <a:buChar char="•"/>
            </a:pPr>
            <a:r>
              <a:rPr lang="ru-RU" sz="2000" dirty="0"/>
              <a:t> Выходить из автобуса следует только при полной остановке и с разрешения сопровождающего или водителя в том же порядке, как и при посадке.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Движение в колонне.</a:t>
            </a:r>
            <a:endParaRPr lang="ru-RU" sz="4000" dirty="0"/>
          </a:p>
        </p:txBody>
      </p:sp>
      <p:pic>
        <p:nvPicPr>
          <p:cNvPr id="3" name="Рисунок 2" descr="img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28800"/>
            <a:ext cx="7298955" cy="4464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180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Классный час по ПДД</vt:lpstr>
      <vt:lpstr>Слайд 2</vt:lpstr>
      <vt:lpstr>Слайд 3</vt:lpstr>
      <vt:lpstr>Слайд 4</vt:lpstr>
      <vt:lpstr>Слайд 5</vt:lpstr>
      <vt:lpstr>Слайд 6</vt:lpstr>
      <vt:lpstr>Перевозка детей в автобусе.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по ПДД</dc:title>
  <dc:creator>Константин Синявцев</dc:creator>
  <cp:lastModifiedBy>Константин Синявцев</cp:lastModifiedBy>
  <cp:revision>24</cp:revision>
  <dcterms:created xsi:type="dcterms:W3CDTF">2014-10-26T10:29:36Z</dcterms:created>
  <dcterms:modified xsi:type="dcterms:W3CDTF">2014-10-26T14:28:50Z</dcterms:modified>
</cp:coreProperties>
</file>