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0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1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94935-FD07-4212-A30C-4670AF52CC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D31F13-3C4F-463C-8518-CE2B0CDF64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889A87-1E3F-404B-8E07-2EF96670A3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9B4B5-3E6D-4684-A8C9-2073795832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6A93F-6D0E-4FCE-9E72-0794695498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470AE-E8FA-4E50-B89A-D708E2DA8C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F2692A-EEFC-4D6A-A7BE-7EDEC282C5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5AAAC-513C-4967-80AA-707B8CBDE3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65361-704C-4BA9-AE2F-F3940CE283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AFC71-C63C-4D4F-AFDA-D38E00E23F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BBBE2-B2DF-4D07-9575-F08FD0A806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7FB9C01-D78B-4A4E-BB14-A94D4DAEE33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166813" y="612775"/>
            <a:ext cx="710565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/>
              <a:t>B</a:t>
            </a:r>
            <a:r>
              <a:rPr lang="ru-RU" sz="9600"/>
              <a:t>ыбери </a:t>
            </a:r>
          </a:p>
          <a:p>
            <a:r>
              <a:rPr lang="ru-RU" sz="9600"/>
              <a:t>правильный</a:t>
            </a:r>
          </a:p>
          <a:p>
            <a:r>
              <a:rPr lang="ru-RU" sz="9600"/>
              <a:t> ответ: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9.</a:t>
            </a:r>
            <a:endParaRPr lang="ru-RU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786182" y="4714884"/>
            <a:ext cx="230346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lphaLcParenR"/>
            </a:pPr>
            <a:r>
              <a:rPr lang="en-US" dirty="0" err="1">
                <a:cs typeface="Arial" charset="0"/>
              </a:rPr>
              <a:t>d</a:t>
            </a:r>
            <a:r>
              <a:rPr lang="en-US" dirty="0" err="1" smtClean="0">
                <a:cs typeface="Arial" charset="0"/>
              </a:rPr>
              <a:t>er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Filzstift</a:t>
            </a:r>
            <a:endParaRPr lang="en-US" dirty="0">
              <a:cs typeface="Arial" charset="0"/>
            </a:endParaRPr>
          </a:p>
          <a:p>
            <a:pPr marL="342900" indent="-342900">
              <a:buFontTx/>
              <a:buAutoNum type="alphaLcParenR"/>
            </a:pPr>
            <a:r>
              <a:rPr lang="en-US" dirty="0" err="1">
                <a:cs typeface="Arial" charset="0"/>
              </a:rPr>
              <a:t>d</a:t>
            </a:r>
            <a:r>
              <a:rPr lang="en-US" dirty="0" err="1" smtClean="0">
                <a:cs typeface="Arial" charset="0"/>
              </a:rPr>
              <a:t>er</a:t>
            </a:r>
            <a:r>
              <a:rPr lang="en-US" dirty="0" smtClean="0">
                <a:cs typeface="Arial" charset="0"/>
              </a:rPr>
              <a:t> Spitzer</a:t>
            </a:r>
            <a:endParaRPr lang="en-US" dirty="0">
              <a:cs typeface="Arial" charset="0"/>
            </a:endParaRPr>
          </a:p>
          <a:p>
            <a:pPr marL="342900" indent="-342900">
              <a:buFontTx/>
              <a:buAutoNum type="alphaLcParenR"/>
            </a:pPr>
            <a:r>
              <a:rPr lang="en-US" dirty="0" err="1">
                <a:cs typeface="Arial" charset="0"/>
              </a:rPr>
              <a:t>d</a:t>
            </a:r>
            <a:r>
              <a:rPr lang="en-US" dirty="0" err="1" smtClean="0">
                <a:cs typeface="Arial" charset="0"/>
              </a:rPr>
              <a:t>er</a:t>
            </a:r>
            <a:r>
              <a:rPr lang="en-US" dirty="0" smtClean="0">
                <a:cs typeface="Arial" charset="0"/>
              </a:rPr>
              <a:t>  </a:t>
            </a:r>
            <a:r>
              <a:rPr lang="en-US" dirty="0" err="1" smtClean="0">
                <a:cs typeface="Arial" charset="0"/>
              </a:rPr>
              <a:t>Pinsel</a:t>
            </a:r>
            <a:endParaRPr lang="en-US" dirty="0">
              <a:cs typeface="Arial" charset="0"/>
            </a:endParaRPr>
          </a:p>
        </p:txBody>
      </p:sp>
      <p:pic>
        <p:nvPicPr>
          <p:cNvPr id="8" name="Содержимое 7" descr="e_1313_004_g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9214811">
            <a:off x="2563260" y="2112009"/>
            <a:ext cx="5580908" cy="87404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</a:t>
            </a:r>
            <a:r>
              <a:rPr lang="ru-RU" dirty="0"/>
              <a:t>0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500430" y="4929198"/>
            <a:ext cx="167225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lphaLcParenR"/>
            </a:pPr>
            <a:r>
              <a:rPr lang="en-US" dirty="0"/>
              <a:t>das </a:t>
            </a:r>
            <a:r>
              <a:rPr lang="en-US" dirty="0" err="1" smtClean="0"/>
              <a:t>Buch</a:t>
            </a:r>
            <a:endParaRPr lang="en-US" dirty="0"/>
          </a:p>
          <a:p>
            <a:pPr marL="342900" indent="-342900">
              <a:buFontTx/>
              <a:buAutoNum type="alphaLcParenR"/>
            </a:pPr>
            <a:r>
              <a:rPr lang="en-US" dirty="0" err="1"/>
              <a:t>d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Kuli</a:t>
            </a:r>
            <a:endParaRPr lang="en-US" dirty="0"/>
          </a:p>
          <a:p>
            <a:pPr marL="342900" indent="-342900">
              <a:buFontTx/>
              <a:buAutoNum type="alphaLcParenR"/>
            </a:pPr>
            <a:r>
              <a:rPr lang="en-US" dirty="0" err="1"/>
              <a:t>d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Bleistift</a:t>
            </a:r>
            <a:endParaRPr lang="ru-RU" dirty="0"/>
          </a:p>
        </p:txBody>
      </p:sp>
      <p:pic>
        <p:nvPicPr>
          <p:cNvPr id="8" name="Содержимое 7" descr="karandash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857232"/>
            <a:ext cx="3429024" cy="341763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</a:t>
            </a:r>
            <a:r>
              <a:rPr lang="ru-RU" dirty="0" smtClean="0"/>
              <a:t>1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571868" y="5072074"/>
            <a:ext cx="233910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lphaLcParenR"/>
            </a:pPr>
            <a:r>
              <a:rPr lang="en-US" dirty="0" err="1"/>
              <a:t>d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Radiergummi</a:t>
            </a:r>
            <a:endParaRPr lang="en-US" dirty="0"/>
          </a:p>
          <a:p>
            <a:pPr marL="342900" indent="-342900">
              <a:buFontTx/>
              <a:buAutoNum type="alphaLcParenR"/>
            </a:pPr>
            <a:r>
              <a:rPr lang="en-US" dirty="0"/>
              <a:t>das </a:t>
            </a:r>
            <a:r>
              <a:rPr lang="en-US" dirty="0" err="1" smtClean="0"/>
              <a:t>Radiergummi</a:t>
            </a:r>
            <a:endParaRPr lang="en-US" dirty="0"/>
          </a:p>
          <a:p>
            <a:pPr marL="342900" indent="-342900">
              <a:buFontTx/>
              <a:buAutoNum type="alphaLcParenR"/>
            </a:pPr>
            <a:r>
              <a:rPr lang="en-US" dirty="0" err="1"/>
              <a:t>d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Ordner</a:t>
            </a:r>
            <a:endParaRPr lang="ru-RU" dirty="0"/>
          </a:p>
        </p:txBody>
      </p:sp>
      <p:pic>
        <p:nvPicPr>
          <p:cNvPr id="9" name="Содержимое 8" descr="sterka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1571612"/>
            <a:ext cx="3822510" cy="256779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950913" y="188913"/>
            <a:ext cx="1885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/>
              <a:t>Antworten </a:t>
            </a:r>
            <a:endParaRPr lang="ru-RU" sz="2800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023938" y="19367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25700" name="Group 100"/>
          <p:cNvGraphicFramePr>
            <a:graphicFrameLocks noGrp="1"/>
          </p:cNvGraphicFramePr>
          <p:nvPr/>
        </p:nvGraphicFramePr>
        <p:xfrm>
          <a:off x="755650" y="539123"/>
          <a:ext cx="7920038" cy="6318902"/>
        </p:xfrm>
        <a:graphic>
          <a:graphicData uri="http://schemas.openxmlformats.org/drawingml/2006/table">
            <a:tbl>
              <a:tblPr/>
              <a:tblGrid>
                <a:gridCol w="1979613"/>
                <a:gridCol w="1981200"/>
                <a:gridCol w="1979612"/>
                <a:gridCol w="1979613"/>
              </a:tblGrid>
              <a:tr h="5222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9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1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3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77" name="AutoShape 77"/>
          <p:cNvSpPr>
            <a:spLocks noChangeArrowheads="1"/>
          </p:cNvSpPr>
          <p:nvPr/>
        </p:nvSpPr>
        <p:spPr bwMode="auto">
          <a:xfrm>
            <a:off x="3286116" y="1142984"/>
            <a:ext cx="792162" cy="4318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78" name="AutoShape 78"/>
          <p:cNvSpPr>
            <a:spLocks noChangeArrowheads="1"/>
          </p:cNvSpPr>
          <p:nvPr/>
        </p:nvSpPr>
        <p:spPr bwMode="auto">
          <a:xfrm>
            <a:off x="5357818" y="1643050"/>
            <a:ext cx="792162" cy="4318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79" name="AutoShape 79"/>
          <p:cNvSpPr>
            <a:spLocks noChangeArrowheads="1"/>
          </p:cNvSpPr>
          <p:nvPr/>
        </p:nvSpPr>
        <p:spPr bwMode="auto">
          <a:xfrm>
            <a:off x="7286644" y="2143116"/>
            <a:ext cx="792162" cy="4318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80" name="AutoShape 80"/>
          <p:cNvSpPr>
            <a:spLocks noChangeArrowheads="1"/>
          </p:cNvSpPr>
          <p:nvPr/>
        </p:nvSpPr>
        <p:spPr bwMode="auto">
          <a:xfrm>
            <a:off x="3286116" y="2643182"/>
            <a:ext cx="792163" cy="4318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81" name="AutoShape 81"/>
          <p:cNvSpPr>
            <a:spLocks noChangeArrowheads="1"/>
          </p:cNvSpPr>
          <p:nvPr/>
        </p:nvSpPr>
        <p:spPr bwMode="auto">
          <a:xfrm>
            <a:off x="5286380" y="3714752"/>
            <a:ext cx="792163" cy="4318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82" name="AutoShape 82"/>
          <p:cNvSpPr>
            <a:spLocks noChangeArrowheads="1"/>
          </p:cNvSpPr>
          <p:nvPr/>
        </p:nvSpPr>
        <p:spPr bwMode="auto">
          <a:xfrm>
            <a:off x="5286380" y="3214686"/>
            <a:ext cx="792163" cy="4318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83" name="AutoShape 83"/>
          <p:cNvSpPr>
            <a:spLocks noChangeArrowheads="1"/>
          </p:cNvSpPr>
          <p:nvPr/>
        </p:nvSpPr>
        <p:spPr bwMode="auto">
          <a:xfrm>
            <a:off x="5286380" y="4214818"/>
            <a:ext cx="792163" cy="4318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84" name="AutoShape 84"/>
          <p:cNvSpPr>
            <a:spLocks noChangeArrowheads="1"/>
          </p:cNvSpPr>
          <p:nvPr/>
        </p:nvSpPr>
        <p:spPr bwMode="auto">
          <a:xfrm>
            <a:off x="7286644" y="4786322"/>
            <a:ext cx="792162" cy="4318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85" name="AutoShape 85"/>
          <p:cNvSpPr>
            <a:spLocks noChangeArrowheads="1"/>
          </p:cNvSpPr>
          <p:nvPr/>
        </p:nvSpPr>
        <p:spPr bwMode="auto">
          <a:xfrm>
            <a:off x="7286644" y="5286388"/>
            <a:ext cx="792163" cy="4318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95" name="AutoShape 95"/>
          <p:cNvSpPr>
            <a:spLocks noChangeArrowheads="1"/>
          </p:cNvSpPr>
          <p:nvPr/>
        </p:nvSpPr>
        <p:spPr bwMode="auto">
          <a:xfrm>
            <a:off x="5286380" y="5857892"/>
            <a:ext cx="792163" cy="4318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8" name="AutoShape 95"/>
          <p:cNvSpPr>
            <a:spLocks noChangeArrowheads="1"/>
          </p:cNvSpPr>
          <p:nvPr/>
        </p:nvSpPr>
        <p:spPr bwMode="auto">
          <a:xfrm>
            <a:off x="3357554" y="6426200"/>
            <a:ext cx="792163" cy="4318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77" grpId="0" animBg="1"/>
      <p:bldP spid="25678" grpId="0" animBg="1"/>
      <p:bldP spid="25679" grpId="0" animBg="1"/>
      <p:bldP spid="25680" grpId="0" animBg="1"/>
      <p:bldP spid="25681" grpId="0" animBg="1"/>
      <p:bldP spid="25682" grpId="0" animBg="1"/>
      <p:bldP spid="25683" grpId="0" animBg="1"/>
      <p:bldP spid="25684" grpId="0" animBg="1"/>
      <p:bldP spid="25685" grpId="0" animBg="1"/>
      <p:bldP spid="25695" grpId="0" animBg="1"/>
      <p:bldP spid="7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867" name="Group 243"/>
          <p:cNvGraphicFramePr>
            <a:graphicFrameLocks noGrp="1"/>
          </p:cNvGraphicFramePr>
          <p:nvPr/>
        </p:nvGraphicFramePr>
        <p:xfrm>
          <a:off x="612775" y="330200"/>
          <a:ext cx="7920038" cy="6308726"/>
        </p:xfrm>
        <a:graphic>
          <a:graphicData uri="http://schemas.openxmlformats.org/drawingml/2006/table">
            <a:tbl>
              <a:tblPr/>
              <a:tblGrid>
                <a:gridCol w="1979613"/>
                <a:gridCol w="1981200"/>
                <a:gridCol w="1979612"/>
                <a:gridCol w="1979613"/>
              </a:tblGrid>
              <a:tr h="4555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4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6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8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8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37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0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60350"/>
            <a:ext cx="7772400" cy="1470025"/>
          </a:xfrm>
        </p:spPr>
        <p:txBody>
          <a:bodyPr/>
          <a:lstStyle/>
          <a:p>
            <a:pPr algn="l"/>
            <a:r>
              <a:rPr lang="en-US"/>
              <a:t>1.</a:t>
            </a: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 flipH="1" flipV="1">
            <a:off x="1301750" y="5638800"/>
            <a:ext cx="69850" cy="952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55625" y="5075238"/>
            <a:ext cx="1855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714744" y="5500702"/>
            <a:ext cx="218521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lphaLcParenR"/>
            </a:pPr>
            <a:r>
              <a:rPr lang="en-US" dirty="0"/>
              <a:t>d</a:t>
            </a:r>
            <a:r>
              <a:rPr lang="en-US" dirty="0" smtClean="0"/>
              <a:t>as </a:t>
            </a:r>
            <a:r>
              <a:rPr lang="en-US" dirty="0" err="1" smtClean="0"/>
              <a:t>Papier</a:t>
            </a:r>
            <a:endParaRPr lang="en-US" dirty="0"/>
          </a:p>
          <a:p>
            <a:pPr marL="342900" indent="-342900">
              <a:buFontTx/>
              <a:buAutoNum type="alphaLcParenR"/>
            </a:pPr>
            <a:r>
              <a:rPr lang="en-US" dirty="0"/>
              <a:t>d</a:t>
            </a:r>
            <a:r>
              <a:rPr lang="en-US" dirty="0" smtClean="0"/>
              <a:t>ie </a:t>
            </a:r>
            <a:r>
              <a:rPr lang="en-US" dirty="0" err="1" smtClean="0"/>
              <a:t>Federtasche</a:t>
            </a:r>
            <a:endParaRPr lang="en-US" dirty="0"/>
          </a:p>
          <a:p>
            <a:pPr marL="342900" indent="-342900">
              <a:buFontTx/>
              <a:buAutoNum type="alphaLcParenR"/>
            </a:pP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Kuli</a:t>
            </a:r>
            <a:endParaRPr lang="ru-RU" dirty="0"/>
          </a:p>
        </p:txBody>
      </p:sp>
      <p:pic>
        <p:nvPicPr>
          <p:cNvPr id="9" name="Рисунок 8" descr="58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2287" y="668383"/>
            <a:ext cx="4010043" cy="4427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2.</a:t>
            </a:r>
            <a:endParaRPr lang="ru-R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571868" y="5357826"/>
            <a:ext cx="30972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dirty="0"/>
              <a:t>a) </a:t>
            </a:r>
            <a:r>
              <a:rPr lang="en-US" dirty="0" err="1"/>
              <a:t>der</a:t>
            </a:r>
            <a:r>
              <a:rPr lang="en-US" dirty="0"/>
              <a:t>  </a:t>
            </a:r>
            <a:r>
              <a:rPr lang="en-US" dirty="0" smtClean="0"/>
              <a:t>Spitzer</a:t>
            </a:r>
            <a:endParaRPr lang="en-US" dirty="0"/>
          </a:p>
          <a:p>
            <a:pPr marL="342900" indent="-342900"/>
            <a:r>
              <a:rPr lang="en-US" dirty="0"/>
              <a:t>b) d</a:t>
            </a:r>
            <a:r>
              <a:rPr lang="en-US" dirty="0" smtClean="0"/>
              <a:t>ie Spitzer</a:t>
            </a:r>
            <a:endParaRPr lang="en-US" dirty="0"/>
          </a:p>
          <a:p>
            <a:pPr marL="342900" indent="-342900"/>
            <a:r>
              <a:rPr lang="en-US" dirty="0"/>
              <a:t>c)  d</a:t>
            </a:r>
            <a:r>
              <a:rPr lang="en-US" dirty="0" smtClean="0"/>
              <a:t>as </a:t>
            </a:r>
            <a:r>
              <a:rPr lang="en-US" dirty="0" err="1" smtClean="0"/>
              <a:t>Buch</a:t>
            </a:r>
            <a:endParaRPr lang="ru-RU" dirty="0"/>
          </a:p>
        </p:txBody>
      </p:sp>
      <p:pic>
        <p:nvPicPr>
          <p:cNvPr id="8" name="Содержимое 7" descr="66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571480"/>
            <a:ext cx="3857652" cy="42547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3.</a:t>
            </a:r>
            <a:endParaRPr lang="ru-RU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3643306" y="5072074"/>
            <a:ext cx="2089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dirty="0"/>
              <a:t>a) </a:t>
            </a:r>
            <a:r>
              <a:rPr lang="en-US" dirty="0" err="1"/>
              <a:t>d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Pinsel</a:t>
            </a:r>
            <a:endParaRPr lang="en-US" dirty="0"/>
          </a:p>
          <a:p>
            <a:pPr marL="342900" indent="-342900"/>
            <a:r>
              <a:rPr lang="en-US" dirty="0"/>
              <a:t>b) </a:t>
            </a:r>
            <a:r>
              <a:rPr lang="en-US" dirty="0" err="1"/>
              <a:t>d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Ordner</a:t>
            </a:r>
            <a:endParaRPr lang="en-US" dirty="0"/>
          </a:p>
          <a:p>
            <a:pPr marL="342900" indent="-342900"/>
            <a:r>
              <a:rPr lang="en-US" dirty="0"/>
              <a:t>c) d</a:t>
            </a:r>
            <a:r>
              <a:rPr lang="en-US" dirty="0" smtClean="0"/>
              <a:t>ie </a:t>
            </a:r>
            <a:r>
              <a:rPr lang="en-US" dirty="0" err="1" smtClean="0"/>
              <a:t>Schultasche</a:t>
            </a:r>
            <a:endParaRPr lang="ru-RU" dirty="0"/>
          </a:p>
        </p:txBody>
      </p:sp>
      <p:pic>
        <p:nvPicPr>
          <p:cNvPr id="8" name="Содержимое 7" descr="89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785794"/>
            <a:ext cx="3982260" cy="398226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/>
              <a:t>4.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68313" y="5084763"/>
            <a:ext cx="1871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286116" y="5214950"/>
            <a:ext cx="230063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lphaLcParenR"/>
            </a:pPr>
            <a:r>
              <a:rPr lang="en-US" dirty="0"/>
              <a:t>d</a:t>
            </a:r>
            <a:r>
              <a:rPr lang="en-US" dirty="0" smtClean="0"/>
              <a:t>as Lineal</a:t>
            </a:r>
            <a:endParaRPr lang="en-US" dirty="0"/>
          </a:p>
          <a:p>
            <a:pPr marL="342900" indent="-342900">
              <a:buFontTx/>
              <a:buAutoNum type="alphaLcParenR"/>
            </a:pPr>
            <a:r>
              <a:rPr lang="en-US" dirty="0"/>
              <a:t>das  </a:t>
            </a:r>
            <a:r>
              <a:rPr lang="en-US" dirty="0" smtClean="0"/>
              <a:t>Heft</a:t>
            </a:r>
            <a:endParaRPr lang="en-US" dirty="0"/>
          </a:p>
          <a:p>
            <a:pPr marL="342900" indent="-342900">
              <a:buFontTx/>
              <a:buAutoNum type="alphaLcParenR"/>
            </a:pPr>
            <a:r>
              <a:rPr lang="en-US" dirty="0" err="1"/>
              <a:t>d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Radiergummi</a:t>
            </a:r>
            <a:endParaRPr lang="ru-RU" dirty="0"/>
          </a:p>
        </p:txBody>
      </p:sp>
      <p:pic>
        <p:nvPicPr>
          <p:cNvPr id="9" name="Содержимое 8" descr="10001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571480"/>
            <a:ext cx="452596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5.</a:t>
            </a:r>
            <a:endParaRPr lang="ru-RU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214678" y="5072074"/>
            <a:ext cx="2520950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en-US" dirty="0"/>
              <a:t>den </a:t>
            </a:r>
            <a:r>
              <a:rPr lang="en-US" dirty="0" err="1" smtClean="0"/>
              <a:t>Kuli</a:t>
            </a:r>
            <a:endParaRPr lang="en-US" dirty="0"/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en-US" dirty="0" err="1"/>
              <a:t>der</a:t>
            </a:r>
            <a:r>
              <a:rPr lang="en-US" dirty="0"/>
              <a:t>  </a:t>
            </a:r>
            <a:r>
              <a:rPr lang="en-US" dirty="0" smtClean="0"/>
              <a:t>Fuller</a:t>
            </a:r>
            <a:endParaRPr lang="en-US" dirty="0"/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en-US" dirty="0" err="1"/>
              <a:t>der</a:t>
            </a:r>
            <a:r>
              <a:rPr lang="en-US" dirty="0"/>
              <a:t>  </a:t>
            </a:r>
            <a:r>
              <a:rPr lang="en-US" dirty="0" err="1" smtClean="0"/>
              <a:t>Kuli</a:t>
            </a:r>
            <a:endParaRPr lang="ru-RU" dirty="0"/>
          </a:p>
        </p:txBody>
      </p:sp>
      <p:pic>
        <p:nvPicPr>
          <p:cNvPr id="8" name="Содержимое 7" descr="524489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9609598">
            <a:off x="2542965" y="809507"/>
            <a:ext cx="3810000" cy="28575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6.</a:t>
            </a:r>
            <a:endParaRPr lang="ru-RU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286116" y="5214950"/>
            <a:ext cx="2016125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a)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 smtClean="0"/>
              <a:t>Schere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/>
              <a:t>b) d</a:t>
            </a:r>
            <a:r>
              <a:rPr lang="en-US" dirty="0" smtClean="0"/>
              <a:t>ie </a:t>
            </a:r>
            <a:r>
              <a:rPr lang="en-US" dirty="0" err="1" smtClean="0"/>
              <a:t>Schere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/>
              <a:t>c) </a:t>
            </a:r>
            <a:r>
              <a:rPr lang="en-US" dirty="0" err="1"/>
              <a:t>d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Malkasten</a:t>
            </a:r>
            <a:endParaRPr lang="ru-RU" dirty="0"/>
          </a:p>
        </p:txBody>
      </p:sp>
      <p:pic>
        <p:nvPicPr>
          <p:cNvPr id="8" name="Содержимое 7" descr="61891062e19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6134752">
            <a:off x="3302746" y="521765"/>
            <a:ext cx="2670039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7.</a:t>
            </a:r>
            <a:endParaRPr lang="ru-RU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214678" y="5286388"/>
            <a:ext cx="2519362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a) das </a:t>
            </a:r>
            <a:r>
              <a:rPr lang="en-US" dirty="0" smtClean="0"/>
              <a:t>Heft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/>
              <a:t>b)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 smtClean="0"/>
              <a:t>Klebstoff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/>
              <a:t>c) </a:t>
            </a:r>
            <a:r>
              <a:rPr lang="en-US" dirty="0" err="1"/>
              <a:t>der</a:t>
            </a:r>
            <a:r>
              <a:rPr lang="en-US" dirty="0"/>
              <a:t>  </a:t>
            </a:r>
            <a:r>
              <a:rPr lang="en-US" dirty="0" err="1" smtClean="0"/>
              <a:t>Malkasten</a:t>
            </a:r>
            <a:endParaRPr lang="ru-RU" dirty="0"/>
          </a:p>
        </p:txBody>
      </p:sp>
      <p:pic>
        <p:nvPicPr>
          <p:cNvPr id="8" name="Содержимое 7" descr="1234280222_brushes-and-paints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071546"/>
            <a:ext cx="4762500" cy="342902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8.</a:t>
            </a:r>
            <a:endParaRPr lang="ru-RU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419475" y="5229225"/>
            <a:ext cx="381635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dirty="0" smtClean="0"/>
              <a:t>a) die </a:t>
            </a:r>
            <a:r>
              <a:rPr lang="en-US" dirty="0" err="1" smtClean="0"/>
              <a:t>Federtasche</a:t>
            </a:r>
            <a:endParaRPr lang="en-US" dirty="0"/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 smtClean="0"/>
              <a:t>Klebstoff</a:t>
            </a:r>
            <a:endParaRPr lang="en-US" dirty="0"/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en-US" dirty="0"/>
              <a:t>das </a:t>
            </a:r>
            <a:r>
              <a:rPr lang="en-US" dirty="0" smtClean="0"/>
              <a:t> </a:t>
            </a:r>
            <a:r>
              <a:rPr lang="en-US" dirty="0" err="1" smtClean="0"/>
              <a:t>Federtaasche</a:t>
            </a:r>
            <a:endParaRPr lang="ru-RU" dirty="0"/>
          </a:p>
        </p:txBody>
      </p:sp>
      <p:pic>
        <p:nvPicPr>
          <p:cNvPr id="8" name="Содержимое 7" descr="1285851606_klej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1142984"/>
            <a:ext cx="4286280" cy="321471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151</Words>
  <Application>Microsoft PowerPoint</Application>
  <PresentationFormat>Экран (4:3)</PresentationFormat>
  <Paragraphs>76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Arial</vt:lpstr>
      <vt:lpstr>Оформление по умолчанию</vt:lpstr>
      <vt:lpstr>Слайд 1</vt:lpstr>
      <vt:lpstr>1.</vt:lpstr>
      <vt:lpstr>2.</vt:lpstr>
      <vt:lpstr>3.</vt:lpstr>
      <vt:lpstr>4.</vt:lpstr>
      <vt:lpstr>5.</vt:lpstr>
      <vt:lpstr>6.</vt:lpstr>
      <vt:lpstr>7.</vt:lpstr>
      <vt:lpstr>8.</vt:lpstr>
      <vt:lpstr>9.</vt:lpstr>
      <vt:lpstr>10.</vt:lpstr>
      <vt:lpstr>11.</vt:lpstr>
      <vt:lpstr>Слайд 13</vt:lpstr>
      <vt:lpstr>Слайд 14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edinross</dc:creator>
  <cp:lastModifiedBy>Ирина</cp:lastModifiedBy>
  <cp:revision>19</cp:revision>
  <dcterms:created xsi:type="dcterms:W3CDTF">2007-11-19T19:14:22Z</dcterms:created>
  <dcterms:modified xsi:type="dcterms:W3CDTF">2011-09-30T12:32:12Z</dcterms:modified>
</cp:coreProperties>
</file>