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915" autoAdjust="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/>
          <a:lstStyle/>
          <a:p>
            <a:r>
              <a:rPr lang="en-US" dirty="0" smtClean="0"/>
              <a:t>Le Louvre – un des plus </a:t>
            </a:r>
            <a:r>
              <a:rPr lang="en-US" dirty="0" err="1" smtClean="0"/>
              <a:t>grands</a:t>
            </a:r>
            <a:r>
              <a:rPr lang="en-US" dirty="0" smtClean="0"/>
              <a:t> </a:t>
            </a:r>
            <a:r>
              <a:rPr lang="en-US" dirty="0" err="1" smtClean="0"/>
              <a:t>musées</a:t>
            </a:r>
            <a:r>
              <a:rPr lang="en-US" dirty="0" smtClean="0"/>
              <a:t> du monde</a:t>
            </a:r>
            <a:endParaRPr lang="ru-RU" dirty="0"/>
          </a:p>
        </p:txBody>
      </p:sp>
      <p:pic>
        <p:nvPicPr>
          <p:cNvPr id="1026" name="Picture 2" descr="C:\Users\tatyana\Desktop\Новая папка_Лувр\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843968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Dashkevich - muzyka iz k_f Zimnyaya Vishny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02420" y="6374731"/>
            <a:ext cx="432801" cy="43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6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9">
                <p:cTn id="16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salle</a:t>
            </a:r>
            <a:r>
              <a:rPr lang="en-US" dirty="0" smtClean="0"/>
              <a:t> d’ </a:t>
            </a:r>
            <a:r>
              <a:rPr lang="en-US" dirty="0" err="1" smtClean="0"/>
              <a:t>antiquités</a:t>
            </a:r>
            <a:r>
              <a:rPr lang="en-US" dirty="0" smtClean="0"/>
              <a:t> </a:t>
            </a:r>
            <a:r>
              <a:rPr lang="en-US" dirty="0" err="1" smtClean="0"/>
              <a:t>greques</a:t>
            </a:r>
            <a:endParaRPr lang="ru-RU" dirty="0"/>
          </a:p>
        </p:txBody>
      </p:sp>
      <p:pic>
        <p:nvPicPr>
          <p:cNvPr id="13314" name="Picture 2" descr="C:\Users\tatyana\Desktop\ЕВРОПА\_DSC15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31295" y="1396976"/>
            <a:ext cx="7233810" cy="48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54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vaisselle</a:t>
            </a:r>
            <a:r>
              <a:rPr lang="en-US" dirty="0" smtClean="0"/>
              <a:t> </a:t>
            </a:r>
            <a:r>
              <a:rPr lang="en-US" dirty="0" err="1" smtClean="0"/>
              <a:t>quotidienne</a:t>
            </a:r>
            <a:r>
              <a:rPr lang="en-US" dirty="0" smtClean="0"/>
              <a:t> des </a:t>
            </a:r>
            <a:r>
              <a:rPr lang="en-US" dirty="0" err="1" smtClean="0"/>
              <a:t>rois</a:t>
            </a:r>
            <a:r>
              <a:rPr lang="en-US" dirty="0" smtClean="0"/>
              <a:t> </a:t>
            </a:r>
            <a:r>
              <a:rPr lang="en-US" dirty="0" err="1" smtClean="0"/>
              <a:t>français</a:t>
            </a:r>
            <a:endParaRPr lang="ru-RU" dirty="0"/>
          </a:p>
        </p:txBody>
      </p:sp>
      <p:pic>
        <p:nvPicPr>
          <p:cNvPr id="14338" name="Picture 2" descr="C:\Users\tatyana\Desktop\ЕВРОПА\_DSC16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1484784"/>
            <a:ext cx="7497216" cy="501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45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 </a:t>
            </a:r>
            <a:r>
              <a:rPr lang="en-US" dirty="0" err="1" smtClean="0"/>
              <a:t>couronnes</a:t>
            </a:r>
            <a:r>
              <a:rPr lang="en-US" dirty="0" smtClean="0"/>
              <a:t>  </a:t>
            </a:r>
            <a:r>
              <a:rPr lang="en-US" dirty="0" err="1" smtClean="0"/>
              <a:t>d’Henri</a:t>
            </a:r>
            <a:r>
              <a:rPr lang="en-US" dirty="0" smtClean="0"/>
              <a:t> </a:t>
            </a:r>
            <a:r>
              <a:rPr lang="en-US" dirty="0" err="1" smtClean="0"/>
              <a:t>iV</a:t>
            </a:r>
            <a:endParaRPr lang="ru-RU" dirty="0"/>
          </a:p>
        </p:txBody>
      </p:sp>
      <p:pic>
        <p:nvPicPr>
          <p:cNvPr id="15362" name="Picture 2" descr="C:\Users\tatyana\Desktop\ЕВРОПА\_DSC160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54" t="14199" r="19823" b="17180"/>
          <a:stretch/>
        </p:blipFill>
        <p:spPr bwMode="auto">
          <a:xfrm>
            <a:off x="899592" y="1340768"/>
            <a:ext cx="7406284" cy="498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5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en-US" dirty="0" smtClean="0"/>
              <a:t>Le portrait de la femme du </a:t>
            </a:r>
            <a:r>
              <a:rPr lang="en-US" dirty="0" err="1" smtClean="0"/>
              <a:t>peintre</a:t>
            </a:r>
            <a:r>
              <a:rPr lang="ru-RU" dirty="0" smtClean="0"/>
              <a:t>»,</a:t>
            </a:r>
            <a:r>
              <a:rPr lang="en-US" dirty="0" smtClean="0"/>
              <a:t> </a:t>
            </a:r>
            <a:r>
              <a:rPr lang="en-US" dirty="0" err="1" smtClean="0"/>
              <a:t>écrit</a:t>
            </a:r>
            <a:r>
              <a:rPr lang="en-US" dirty="0" smtClean="0"/>
              <a:t> par </a:t>
            </a:r>
            <a:r>
              <a:rPr lang="en-US" dirty="0" err="1" smtClean="0"/>
              <a:t>Fpançois</a:t>
            </a:r>
            <a:r>
              <a:rPr lang="en-US" dirty="0" smtClean="0"/>
              <a:t> Boucher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7882" y="1554163"/>
            <a:ext cx="5340635" cy="4525962"/>
          </a:xfrm>
        </p:spPr>
      </p:pic>
    </p:spTree>
    <p:extLst>
      <p:ext uri="{BB962C8B-B14F-4D97-AF65-F5344CB8AC3E}">
        <p14:creationId xmlns:p14="http://schemas.microsoft.com/office/powerpoint/2010/main" val="118497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L’escalier</a:t>
            </a:r>
            <a:r>
              <a:rPr lang="en-US" dirty="0" smtClean="0"/>
              <a:t> </a:t>
            </a:r>
            <a:r>
              <a:rPr lang="en-US" dirty="0" err="1" smtClean="0"/>
              <a:t>menant</a:t>
            </a:r>
            <a:r>
              <a:rPr lang="en-US" dirty="0" smtClean="0"/>
              <a:t> </a:t>
            </a:r>
            <a:r>
              <a:rPr lang="en-US" dirty="0" err="1" smtClean="0"/>
              <a:t>vers</a:t>
            </a:r>
            <a:r>
              <a:rPr lang="en-US" dirty="0" smtClean="0"/>
              <a:t> la sortie de la </a:t>
            </a:r>
            <a:r>
              <a:rPr lang="en-US" dirty="0" err="1" smtClean="0"/>
              <a:t>pyramide</a:t>
            </a:r>
            <a:endParaRPr lang="ru-RU" dirty="0"/>
          </a:p>
        </p:txBody>
      </p:sp>
      <p:pic>
        <p:nvPicPr>
          <p:cNvPr id="17410" name="Picture 2" descr="C:\Users\tatyana\Desktop\Новая папка_Лувр\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2402" y="1554163"/>
            <a:ext cx="6791595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24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476672"/>
            <a:ext cx="3754760" cy="5674642"/>
          </a:xfrm>
        </p:spPr>
        <p:txBody>
          <a:bodyPr/>
          <a:lstStyle/>
          <a:p>
            <a:r>
              <a:rPr lang="en-US" dirty="0" smtClean="0"/>
              <a:t>Le travail </a:t>
            </a:r>
            <a:r>
              <a:rPr lang="en-US" dirty="0" err="1" smtClean="0"/>
              <a:t>est</a:t>
            </a:r>
            <a:r>
              <a:rPr lang="en-US" dirty="0" smtClean="0"/>
              <a:t> fait par Tatiana </a:t>
            </a:r>
            <a:r>
              <a:rPr lang="en-US" dirty="0" err="1" smtClean="0"/>
              <a:t>Styajkina</a:t>
            </a:r>
            <a:r>
              <a:rPr lang="en-US" dirty="0" smtClean="0"/>
              <a:t>, </a:t>
            </a:r>
            <a:r>
              <a:rPr lang="en-US" dirty="0" err="1" smtClean="0"/>
              <a:t>professeur</a:t>
            </a:r>
            <a:r>
              <a:rPr lang="en-US" dirty="0" smtClean="0"/>
              <a:t> de </a:t>
            </a:r>
            <a:r>
              <a:rPr lang="en-US" dirty="0" err="1" smtClean="0"/>
              <a:t>français</a:t>
            </a:r>
            <a:r>
              <a:rPr lang="en-US" dirty="0" smtClean="0"/>
              <a:t> de </a:t>
            </a:r>
            <a:r>
              <a:rPr lang="en-US" dirty="0" err="1" smtClean="0"/>
              <a:t>l’école</a:t>
            </a:r>
            <a:r>
              <a:rPr lang="en-US" dirty="0" smtClean="0"/>
              <a:t> de </a:t>
            </a:r>
            <a:r>
              <a:rPr lang="en-US" dirty="0" err="1" smtClean="0"/>
              <a:t>Vostotchny</a:t>
            </a:r>
            <a:endParaRPr lang="ru-RU" dirty="0"/>
          </a:p>
        </p:txBody>
      </p:sp>
      <p:pic>
        <p:nvPicPr>
          <p:cNvPr id="20482" name="Picture 2" descr="C:\Users\tatyana\Desktop\ЕВРОПА\_DSC16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467967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5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château fort du </a:t>
            </a:r>
            <a:r>
              <a:rPr lang="en-US" dirty="0" err="1" smtClean="0"/>
              <a:t>louvre</a:t>
            </a:r>
            <a:r>
              <a:rPr lang="en-US" dirty="0" smtClean="0"/>
              <a:t> de 1200</a:t>
            </a:r>
            <a:endParaRPr lang="ru-RU" dirty="0"/>
          </a:p>
        </p:txBody>
      </p:sp>
      <p:pic>
        <p:nvPicPr>
          <p:cNvPr id="3074" name="Picture 2" descr="C:\Users\tatyana\Desktop\ЕВРОПА\_DSC15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69076" y="1556082"/>
            <a:ext cx="6758247" cy="452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95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célébre</a:t>
            </a:r>
            <a:r>
              <a:rPr lang="en-US" dirty="0" smtClean="0"/>
              <a:t> </a:t>
            </a:r>
            <a:r>
              <a:rPr lang="en-US" dirty="0" err="1" smtClean="0"/>
              <a:t>Victoire</a:t>
            </a:r>
            <a:r>
              <a:rPr lang="en-US" dirty="0" smtClean="0"/>
              <a:t> de Samothrace, la sculpture, </a:t>
            </a:r>
            <a:r>
              <a:rPr lang="en-US" dirty="0" err="1" smtClean="0"/>
              <a:t>trouvée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île</a:t>
            </a:r>
            <a:r>
              <a:rPr lang="en-US" dirty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samothrace</a:t>
            </a:r>
            <a:endParaRPr lang="ru-RU" dirty="0"/>
          </a:p>
        </p:txBody>
      </p:sp>
      <p:pic>
        <p:nvPicPr>
          <p:cNvPr id="5123" name="Picture 3" descr="C:\Users\tatyana\Desktop\ЕВРОПА\_DSC15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5576" y="1556792"/>
            <a:ext cx="8055033" cy="452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03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74638"/>
            <a:ext cx="4258816" cy="5818658"/>
          </a:xfrm>
        </p:spPr>
        <p:txBody>
          <a:bodyPr/>
          <a:lstStyle/>
          <a:p>
            <a:r>
              <a:rPr lang="en-US" dirty="0" smtClean="0"/>
              <a:t>La Venus de Milo – la statue </a:t>
            </a:r>
            <a:r>
              <a:rPr lang="en-US" dirty="0" err="1" smtClean="0"/>
              <a:t>anthique</a:t>
            </a:r>
            <a:r>
              <a:rPr lang="en-US" dirty="0" smtClean="0"/>
              <a:t> de l’ amour et de la </a:t>
            </a:r>
            <a:r>
              <a:rPr lang="en-US" dirty="0" err="1" smtClean="0"/>
              <a:t>beauté</a:t>
            </a:r>
            <a:r>
              <a:rPr lang="en-US" dirty="0" smtClean="0"/>
              <a:t> (</a:t>
            </a:r>
            <a:r>
              <a:rPr lang="en-US" dirty="0" err="1" smtClean="0"/>
              <a:t>était</a:t>
            </a:r>
            <a:r>
              <a:rPr lang="en-US" dirty="0" smtClean="0"/>
              <a:t> </a:t>
            </a:r>
            <a:r>
              <a:rPr lang="en-US" dirty="0" err="1" smtClean="0"/>
              <a:t>trouveé</a:t>
            </a:r>
            <a:r>
              <a:rPr lang="en-US" dirty="0" smtClean="0"/>
              <a:t> á l’ </a:t>
            </a:r>
            <a:r>
              <a:rPr lang="en-US" dirty="0" err="1" smtClean="0"/>
              <a:t>île</a:t>
            </a:r>
            <a:r>
              <a:rPr lang="en-US" dirty="0" smtClean="0"/>
              <a:t> de milo)</a:t>
            </a:r>
            <a:endParaRPr lang="ru-RU" dirty="0"/>
          </a:p>
        </p:txBody>
      </p:sp>
      <p:pic>
        <p:nvPicPr>
          <p:cNvPr id="6148" name="Picture 4" descr="C:\Users\tatyana\Desktop\Новая папка_Лувр\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3430296" cy="497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51104" cy="1354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fameuse</a:t>
            </a:r>
            <a:r>
              <a:rPr lang="en-US" dirty="0" smtClean="0"/>
              <a:t> </a:t>
            </a:r>
            <a:r>
              <a:rPr lang="en-US" dirty="0" err="1" smtClean="0"/>
              <a:t>joconde</a:t>
            </a:r>
            <a:r>
              <a:rPr lang="en-US" dirty="0" smtClean="0"/>
              <a:t> de Léonard de Vinci – le tableau le plus </a:t>
            </a:r>
            <a:r>
              <a:rPr lang="en-US" dirty="0" err="1" smtClean="0"/>
              <a:t>visité</a:t>
            </a:r>
            <a:r>
              <a:rPr lang="en-US" dirty="0" smtClean="0"/>
              <a:t> du </a:t>
            </a:r>
            <a:r>
              <a:rPr lang="en-US" dirty="0" err="1" smtClean="0"/>
              <a:t>musee</a:t>
            </a:r>
            <a:endParaRPr lang="ru-RU" dirty="0"/>
          </a:p>
        </p:txBody>
      </p:sp>
      <p:pic>
        <p:nvPicPr>
          <p:cNvPr id="7170" name="Picture 2" descr="C:\Users\tatyana\Desktop\Новая папка_Лувр\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32040" y="1916832"/>
            <a:ext cx="3093207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tatyana\Desktop\ЕВРОПА\_DSC16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195" y="1988840"/>
            <a:ext cx="3341742" cy="4514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75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chef-</a:t>
            </a:r>
            <a:r>
              <a:rPr lang="en-US" dirty="0" err="1" smtClean="0"/>
              <a:t>d’œvre</a:t>
            </a:r>
            <a:r>
              <a:rPr lang="en-US" dirty="0" smtClean="0"/>
              <a:t> de Delacroix </a:t>
            </a:r>
            <a:r>
              <a:rPr lang="ru-RU" dirty="0" smtClean="0"/>
              <a:t>«</a:t>
            </a:r>
            <a:r>
              <a:rPr lang="en-US" dirty="0" smtClean="0"/>
              <a:t>La </a:t>
            </a:r>
            <a:r>
              <a:rPr lang="en-US" dirty="0" err="1" smtClean="0"/>
              <a:t>Liberté</a:t>
            </a:r>
            <a:r>
              <a:rPr lang="en-US" dirty="0" smtClean="0"/>
              <a:t> </a:t>
            </a:r>
            <a:r>
              <a:rPr lang="en-US" dirty="0" err="1" smtClean="0"/>
              <a:t>guidant</a:t>
            </a:r>
            <a:r>
              <a:rPr lang="en-US" dirty="0" smtClean="0"/>
              <a:t> le </a:t>
            </a:r>
            <a:r>
              <a:rPr lang="en-US" dirty="0" err="1" smtClean="0"/>
              <a:t>peuple</a:t>
            </a:r>
            <a:r>
              <a:rPr lang="ru-RU" dirty="0" smtClean="0"/>
              <a:t>» - с’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allégorie</a:t>
            </a:r>
            <a:r>
              <a:rPr lang="en-US" dirty="0" smtClean="0"/>
              <a:t> de la </a:t>
            </a:r>
            <a:r>
              <a:rPr lang="en-US" dirty="0" err="1" smtClean="0"/>
              <a:t>révolution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r>
              <a:rPr lang="en-US" dirty="0" smtClean="0"/>
              <a:t> de 1830</a:t>
            </a:r>
            <a:endParaRPr lang="ru-RU" dirty="0"/>
          </a:p>
        </p:txBody>
      </p:sp>
      <p:pic>
        <p:nvPicPr>
          <p:cNvPr id="8194" name="Picture 2" descr="C:\Users\tatyana\Desktop\Новая папка_Лувр\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91680" y="1844824"/>
            <a:ext cx="5718754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34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célèbre </a:t>
            </a:r>
            <a:r>
              <a:rPr lang="en-US" dirty="0" err="1" smtClean="0"/>
              <a:t>peinture</a:t>
            </a:r>
            <a:r>
              <a:rPr lang="en-US" dirty="0" smtClean="0"/>
              <a:t> de </a:t>
            </a:r>
            <a:r>
              <a:rPr lang="en-US" dirty="0" err="1" smtClean="0"/>
              <a:t>Géricault</a:t>
            </a:r>
            <a:r>
              <a:rPr lang="en-US" dirty="0" smtClean="0"/>
              <a:t> </a:t>
            </a:r>
            <a:r>
              <a:rPr lang="ru-RU" dirty="0" smtClean="0"/>
              <a:t>«</a:t>
            </a:r>
            <a:r>
              <a:rPr lang="en-US" dirty="0" err="1" smtClean="0"/>
              <a:t>Radeau</a:t>
            </a:r>
            <a:r>
              <a:rPr lang="en-US" dirty="0" smtClean="0"/>
              <a:t> de la </a:t>
            </a:r>
            <a:r>
              <a:rPr lang="en-US" dirty="0" err="1" smtClean="0"/>
              <a:t>Médouse</a:t>
            </a:r>
            <a:r>
              <a:rPr lang="ru-RU" dirty="0" smtClean="0"/>
              <a:t>»</a:t>
            </a:r>
            <a:r>
              <a:rPr lang="en-US" dirty="0" smtClean="0"/>
              <a:t> - </a:t>
            </a:r>
            <a:r>
              <a:rPr lang="en-US" dirty="0" err="1" smtClean="0"/>
              <a:t>ce</a:t>
            </a:r>
            <a:r>
              <a:rPr lang="en-US" dirty="0" smtClean="0"/>
              <a:t> toile a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r>
              <a:rPr lang="en-US" dirty="0" err="1" smtClean="0"/>
              <a:t>inspiré</a:t>
            </a:r>
            <a:r>
              <a:rPr lang="en-US" dirty="0" smtClean="0"/>
              <a:t> par la </a:t>
            </a:r>
            <a:r>
              <a:rPr lang="en-US" dirty="0" err="1" smtClean="0"/>
              <a:t>tragédie</a:t>
            </a:r>
            <a:r>
              <a:rPr lang="en-US" dirty="0" smtClean="0"/>
              <a:t> de la </a:t>
            </a:r>
            <a:r>
              <a:rPr lang="en-US" dirty="0" err="1" smtClean="0"/>
              <a:t>frégate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endParaRPr lang="ru-RU" dirty="0"/>
          </a:p>
        </p:txBody>
      </p:sp>
      <p:pic>
        <p:nvPicPr>
          <p:cNvPr id="9218" name="Picture 2" descr="C:\Users\tatyana\Desktop\Новая папка_Лувр\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87624" y="1772816"/>
            <a:ext cx="6699587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84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3259088" cy="5492080"/>
          </a:xfrm>
        </p:spPr>
        <p:txBody>
          <a:bodyPr/>
          <a:lstStyle/>
          <a:p>
            <a:r>
              <a:rPr lang="en-US" dirty="0" err="1" smtClean="0"/>
              <a:t>jesus</a:t>
            </a:r>
            <a:r>
              <a:rPr lang="en-US" dirty="0" smtClean="0"/>
              <a:t> </a:t>
            </a:r>
            <a:r>
              <a:rPr lang="en-US" dirty="0" err="1" smtClean="0"/>
              <a:t>christ</a:t>
            </a:r>
            <a:r>
              <a:rPr lang="en-US" dirty="0" smtClean="0"/>
              <a:t> avec son </a:t>
            </a:r>
            <a:r>
              <a:rPr lang="en-US" dirty="0" err="1" smtClean="0"/>
              <a:t>croix</a:t>
            </a:r>
            <a:r>
              <a:rPr lang="en-US" dirty="0" smtClean="0"/>
              <a:t> – la </a:t>
            </a:r>
            <a:r>
              <a:rPr lang="en-US" dirty="0" err="1" smtClean="0"/>
              <a:t>peinture</a:t>
            </a:r>
            <a:r>
              <a:rPr lang="en-US" dirty="0" smtClean="0"/>
              <a:t> d’ El </a:t>
            </a:r>
            <a:r>
              <a:rPr lang="en-US" dirty="0" err="1" smtClean="0"/>
              <a:t>gréqueau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764704"/>
            <a:ext cx="3935816" cy="5475154"/>
          </a:xfrm>
        </p:spPr>
      </p:pic>
    </p:spTree>
    <p:extLst>
      <p:ext uri="{BB962C8B-B14F-4D97-AF65-F5344CB8AC3E}">
        <p14:creationId xmlns:p14="http://schemas.microsoft.com/office/powerpoint/2010/main" val="249136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Pour admirer </a:t>
            </a:r>
            <a:r>
              <a:rPr lang="en-US" dirty="0" err="1" smtClean="0"/>
              <a:t>tous</a:t>
            </a:r>
            <a:r>
              <a:rPr lang="en-US" dirty="0" smtClean="0"/>
              <a:t> les </a:t>
            </a:r>
            <a:r>
              <a:rPr lang="en-US" dirty="0" err="1" smtClean="0"/>
              <a:t>trésors</a:t>
            </a:r>
            <a:r>
              <a:rPr lang="en-US" dirty="0" smtClean="0"/>
              <a:t> du Louvre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faut</a:t>
            </a:r>
            <a:r>
              <a:rPr lang="en-US" dirty="0" smtClean="0"/>
              <a:t> au </a:t>
            </a:r>
            <a:r>
              <a:rPr lang="en-US" dirty="0" err="1" smtClean="0"/>
              <a:t>moins</a:t>
            </a:r>
            <a:r>
              <a:rPr lang="en-US" dirty="0" smtClean="0"/>
              <a:t> un </a:t>
            </a:r>
            <a:r>
              <a:rPr lang="en-US" dirty="0" err="1" smtClean="0"/>
              <a:t>mois</a:t>
            </a:r>
            <a:endParaRPr lang="ru-RU" dirty="0"/>
          </a:p>
        </p:txBody>
      </p:sp>
      <p:pic>
        <p:nvPicPr>
          <p:cNvPr id="11266" name="Picture 2" descr="C:\Users\tatyana\Desktop\ЕВРОПА\_DSC15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1600" y="1556792"/>
            <a:ext cx="7401816" cy="495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57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2387</TotalTime>
  <Words>196</Words>
  <Application>Microsoft Office PowerPoint</Application>
  <PresentationFormat>Экран (4:3)</PresentationFormat>
  <Paragraphs>15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Le Louvre – un des plus grands musées du monde</vt:lpstr>
      <vt:lpstr>Le château fort du louvre de 1200</vt:lpstr>
      <vt:lpstr>La célébre Victoire de Samothrace, la sculpture, trouvée dans une île de samothrace</vt:lpstr>
      <vt:lpstr>La Venus de Milo – la statue anthique de l’ amour et de la beauté (était trouveé á l’ île de milo)</vt:lpstr>
      <vt:lpstr>la fameuse joconde de Léonard de Vinci – le tableau le plus visité du musee</vt:lpstr>
      <vt:lpstr>Le chef-d’œvre de Delacroix «La Liberté guidant le peuple» - с’est une allégorie de la révolution française de 1830</vt:lpstr>
      <vt:lpstr>Le célèbre peinture de Géricault «Radeau de la Médouse» - ce toile a été inspiré par la tragédie de la frégate française</vt:lpstr>
      <vt:lpstr>jesus christ avec son croix – la peinture d’ El gréqueau</vt:lpstr>
      <vt:lpstr>Pour admirer tous les trésors du Louvre il faut au moins un mois</vt:lpstr>
      <vt:lpstr>La salle d’ antiquités greques</vt:lpstr>
      <vt:lpstr>La vaisselle quotidienne des rois français</vt:lpstr>
      <vt:lpstr>Les  couronnes  d’Henri iV</vt:lpstr>
      <vt:lpstr>«Le portrait de la femme du peintre», écrit par Fpançois Boucher </vt:lpstr>
      <vt:lpstr>L’escalier menant vers la sortie de la pyramide</vt:lpstr>
      <vt:lpstr>Le travail est fait par Tatiana Styajkina, professeur de français de l’école de Vostotchny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tatyana</dc:creator>
  <cp:lastModifiedBy>User</cp:lastModifiedBy>
  <cp:revision>36</cp:revision>
  <dcterms:created xsi:type="dcterms:W3CDTF">2014-03-15T17:44:58Z</dcterms:created>
  <dcterms:modified xsi:type="dcterms:W3CDTF">2014-11-06T12:57:20Z</dcterms:modified>
</cp:coreProperties>
</file>