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5246F-0A9B-4FBF-AD6C-6EE91A60A6E8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60648"/>
            <a:ext cx="8429684" cy="1944216"/>
            <a:chOff x="1115616" y="2146448"/>
            <a:chExt cx="9091680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9091680" cy="32487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«Дружбой с детства дорожи»</a:t>
              </a:r>
            </a:p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92665" y="5085184"/>
              <a:ext cx="5162225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26" name="Picture 2" descr="Цветик-семицветик - Благотворительный фонд &quot;Нижегородск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332" y="2210338"/>
            <a:ext cx="3627574" cy="365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</a:t>
            </a:r>
            <a:endParaRPr lang="ru-RU" sz="66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,,                ,,,,,</a:t>
            </a:r>
          </a:p>
          <a:p>
            <a:pPr marL="0" indent="0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          Ж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Справочник по хиромантии загрузить ссылка на файлообменник на el6.ru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3"/>
          <p:cNvSpPr>
            <a:spLocks noGrp="1"/>
          </p:cNvSpPr>
          <p:nvPr/>
        </p:nvSpPr>
        <p:spPr>
          <a:xfrm>
            <a:off x="5652120" y="6869038"/>
            <a:ext cx="1778000" cy="111633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>
              <a:spcBef>
                <a:spcPts val="865"/>
              </a:spcBef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4" descr="Галерейк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68563"/>
            <a:ext cx="1276350" cy="115252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411285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: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дружба?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Каким должен быть настоящий друг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Составить модель настоящей дружбы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толковом словаре Ожегова: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– близкие отношения, основанные на взаимном доверии, привязанности, общности интересов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 Даль в своём знаменитом «Толковом словаре» приводит такое определение дружбы:</a:t>
            </a: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- …это бескорыстная приязнь».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116633"/>
            <a:ext cx="8143931" cy="5256583"/>
            <a:chOff x="607488" y="1344094"/>
            <a:chExt cx="7925326" cy="5138028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181903"/>
              <a:chOff x="607288" y="-815361"/>
              <a:chExt cx="7925152" cy="5227599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486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0"/>
                <a:ext cx="6491880" cy="526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</a:t>
                </a:r>
                <a:endParaRPr lang="ru-RU" sz="2000" dirty="0" smtClean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07489" y="6093296"/>
              <a:ext cx="4796907" cy="388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63688" y="1412776"/>
            <a:ext cx="5760640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«Друг»</a:t>
            </a: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«Товарищ» </a:t>
            </a:r>
            <a:endParaRPr lang="ru-RU" sz="72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endParaRPr lang="ru-RU" sz="72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5250" marR="95250" algn="ctr">
              <a:lnSpc>
                <a:spcPts val="1500"/>
              </a:lnSpc>
              <a:spcBef>
                <a:spcPts val="145"/>
              </a:spcBef>
              <a:spcAft>
                <a:spcPts val="145"/>
              </a:spcAft>
            </a:pP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«Знакомый»</a:t>
            </a:r>
            <a:endParaRPr lang="ru-RU" sz="72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: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дружба?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Каким должен быть настоящий друг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Составить модель настоящей дружбы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16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69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Ребус</vt:lpstr>
      <vt:lpstr>Цели : 1. Узнать, что такое дружба? 2. Каким должен быть настоящий друг 3. Составить модель настоящей дружбы. </vt:lpstr>
      <vt:lpstr>Презентация PowerPoint</vt:lpstr>
      <vt:lpstr>Презентация PowerPoint</vt:lpstr>
      <vt:lpstr>Цели : 1. Узнать, что такое дружба? 2. Каким должен быть настоящий друг 3. Составить модель настоящей дружбы.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9</cp:revision>
  <dcterms:created xsi:type="dcterms:W3CDTF">2014-07-18T16:17:44Z</dcterms:created>
  <dcterms:modified xsi:type="dcterms:W3CDTF">2014-10-27T22:16:46Z</dcterms:modified>
</cp:coreProperties>
</file>