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80" r:id="rId4"/>
    <p:sldId id="268" r:id="rId5"/>
    <p:sldId id="257" r:id="rId6"/>
    <p:sldId id="259" r:id="rId7"/>
    <p:sldId id="260" r:id="rId8"/>
    <p:sldId id="261" r:id="rId9"/>
    <p:sldId id="262" r:id="rId10"/>
    <p:sldId id="264" r:id="rId11"/>
    <p:sldId id="274" r:id="rId12"/>
    <p:sldId id="281" r:id="rId13"/>
    <p:sldId id="283" r:id="rId14"/>
    <p:sldId id="284" r:id="rId15"/>
    <p:sldId id="287" r:id="rId16"/>
    <p:sldId id="285" r:id="rId17"/>
    <p:sldId id="288" r:id="rId18"/>
    <p:sldId id="276" r:id="rId19"/>
    <p:sldId id="286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43400" y="1143000"/>
            <a:ext cx="4800600" cy="13716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Bookman Old Style" pitchFamily="18" charset="0"/>
              </a:rPr>
              <a:t>«ПЕРВЫЙ  СНЕГ»</a:t>
            </a:r>
            <a:endParaRPr lang="ru-RU" sz="66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676400"/>
            <a:ext cx="4572000" cy="480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 белеет вдоль забора,</a:t>
            </a:r>
            <a:br>
              <a:rPr lang="ru-RU" dirty="0" smtClean="0"/>
            </a:br>
            <a:r>
              <a:rPr lang="ru-RU" dirty="0" smtClean="0"/>
              <a:t>Прикорнул на фонаре, -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Значит, скоро, очень скоро</a:t>
            </a:r>
            <a:br>
              <a:rPr lang="ru-RU" dirty="0" smtClean="0"/>
            </a:br>
            <a:r>
              <a:rPr lang="ru-RU" dirty="0" smtClean="0"/>
              <a:t>Полетят салазки с горок.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Значит, можно будет снова</a:t>
            </a:r>
            <a:br>
              <a:rPr lang="ru-RU" dirty="0" smtClean="0"/>
            </a:br>
            <a:r>
              <a:rPr lang="ru-RU" dirty="0" smtClean="0"/>
              <a:t>Строить крепость во дворе!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990600"/>
            <a:ext cx="4724400" cy="5410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Утром кот принес на лапах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Первый снег! Первый снег!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имеет вкус и запах,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Первый снег! Первый снег! 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кружится, Легкий, Новый,</a:t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ребят над головой,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dirty="0" smtClean="0"/>
              <a:t>Он успел платок пуховый </a:t>
            </a:r>
            <a:br>
              <a:rPr lang="ru-RU" sz="2800" dirty="0" smtClean="0"/>
            </a:br>
            <a:r>
              <a:rPr lang="ru-RU" sz="2800" dirty="0" smtClean="0"/>
              <a:t>Расстелить на мостовой,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ics.livejournal.com/svrainbow/pic/000tp293/s640x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9558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Юля\Desktop\10\1\2216226273--aksessuary-platok-batik-pervyj-sneg-n7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9472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ica4u.ru/uploads/posts/2009-11/1257029344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reative.su/sites/creative.su/data/XmUserFiles/userfiles/user6325/pervyjj_sne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9184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Юля\Desktop\10\1\1029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799" y="0"/>
            <a:ext cx="643596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ranamasterov.ru/img4/i2012/01/19/sam_4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754"/>
            <a:ext cx="9144000" cy="6910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C:\Users\Юля\Desktop\10\1\www_newyearjpg_ru-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Bookman Old Style" pitchFamily="18" charset="0"/>
              </a:rPr>
              <a:t>Детские работы</a:t>
            </a:r>
            <a:endParaRPr lang="ru-RU" sz="66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rebzi.ru/UserFiles/festival/c30e7a199b.jpg"/>
          <p:cNvPicPr>
            <a:picLocks noChangeAspect="1" noChangeArrowheads="1"/>
          </p:cNvPicPr>
          <p:nvPr/>
        </p:nvPicPr>
        <p:blipFill>
          <a:blip r:embed="rId2" cstate="print"/>
          <a:srcRect r="4064" b="8421"/>
          <a:stretch>
            <a:fillRect/>
          </a:stretch>
        </p:blipFill>
        <p:spPr bwMode="auto">
          <a:xfrm>
            <a:off x="0" y="76200"/>
            <a:ext cx="91440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concours-dessin.ru/published/publicdata/ARTSKLADMAIN/attachments/SC/products_pictures/big5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60358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reatorinfo.net/wp-content/uploads/2013/09/30e7874c5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zagraevsky.com/pictures/serguey_zagraevsky_first_snow.jpg"/>
          <p:cNvPicPr>
            <a:picLocks noChangeAspect="1" noChangeArrowheads="1"/>
          </p:cNvPicPr>
          <p:nvPr/>
        </p:nvPicPr>
        <p:blipFill>
          <a:blip r:embed="rId2" cstate="print"/>
          <a:srcRect l="-1" t="13333" r="8730"/>
          <a:stretch>
            <a:fillRect/>
          </a:stretch>
        </p:blipFill>
        <p:spPr bwMode="auto">
          <a:xfrm>
            <a:off x="0" y="457200"/>
            <a:ext cx="4615180" cy="6019800"/>
          </a:xfrm>
          <a:prstGeom prst="rect">
            <a:avLst/>
          </a:prstGeom>
          <a:noFill/>
        </p:spPr>
      </p:pic>
      <p:pic>
        <p:nvPicPr>
          <p:cNvPr id="21508" name="Picture 4" descr="http://concours-dessin.ru/published/publicdata/ARTSKLADMAIN/attachments/SC/products_pictures/big6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870" y="228600"/>
            <a:ext cx="446913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rebzi.ru/UserFiles/festival/77c7177e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40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0.liveinternet.ru/images/attach/c/7/95/576/95576200_large_Ilina_Nadezhda_Pervuyy_sn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4536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jplus.ru/img4/l/y/lyuka/_first_sn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298981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static.com/images?q=tbn:ANd9GcQr7QOm3b6S5F7KDjBwERR48J6xBOf531SWbmfUG6FbovmonxF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" y="304800"/>
            <a:ext cx="4456510" cy="5791200"/>
          </a:xfrm>
          <a:prstGeom prst="rect">
            <a:avLst/>
          </a:prstGeom>
          <a:noFill/>
        </p:spPr>
      </p:pic>
      <p:pic>
        <p:nvPicPr>
          <p:cNvPr id="3076" name="Picture 4" descr="http://www.telpics.ru/cache/landscape/telpics_ru_260854423_185x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2462"/>
            <a:ext cx="4419600" cy="5733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4/79/880/79880043_6715aad371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9272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gallery.pro/upload/artists/antonov_nikolay_219871/artworks/www.ArtsGallery.pro_Antonov_Nikolay_The_First_Snow_medium_220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8571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rtnow.ru/img/532000/532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47" y="152400"/>
            <a:ext cx="9118553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11</Words>
  <Application>Microsoft Office PowerPoint</Application>
  <PresentationFormat>Экран (4:3)</PresentationFormat>
  <Paragraphs>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«ПЕРВЫЙ  СНЕГ»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Детские работы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 СНЕГ</dc:title>
  <dc:creator>Юлия Юрьевна</dc:creator>
  <cp:lastModifiedBy>Юля</cp:lastModifiedBy>
  <cp:revision>11</cp:revision>
  <dcterms:created xsi:type="dcterms:W3CDTF">2014-11-05T10:24:47Z</dcterms:created>
  <dcterms:modified xsi:type="dcterms:W3CDTF">2014-11-06T01:13:43Z</dcterms:modified>
</cp:coreProperties>
</file>