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0A1A1F3-9DE9-4775-A0BA-F0C94A10DA0C}" type="datetimeFigureOut">
              <a:rPr lang="ru-RU" smtClean="0"/>
              <a:t>06.11.2014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192A455-0E42-4842-80E9-C8DC3D82BA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276872"/>
            <a:ext cx="5712179" cy="1524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Музеи детям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34324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596844" cy="506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3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5"/>
          <a:stretch/>
        </p:blipFill>
        <p:spPr>
          <a:xfrm>
            <a:off x="899592" y="1637928"/>
            <a:ext cx="7275376" cy="446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858725"/>
            <a:ext cx="2602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err="1" smtClean="0"/>
              <a:t>лабиринтум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48557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4320479" cy="28803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638" y="3645023"/>
            <a:ext cx="3393785" cy="254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75"/>
          <a:stretch/>
        </p:blipFill>
        <p:spPr>
          <a:xfrm>
            <a:off x="755576" y="2880799"/>
            <a:ext cx="7704856" cy="34127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t="15393" r="14559" b="14232"/>
          <a:stretch/>
        </p:blipFill>
        <p:spPr>
          <a:xfrm>
            <a:off x="3048035" y="620687"/>
            <a:ext cx="3119937" cy="226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35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764702"/>
            <a:ext cx="7577187" cy="554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99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04" y="1150899"/>
            <a:ext cx="7629620" cy="508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05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5780"/>
            <a:ext cx="7275775" cy="36753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45684" y="1196752"/>
            <a:ext cx="5383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Музей связи имени Попова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177927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88" y="819596"/>
            <a:ext cx="4411876" cy="34192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662629"/>
            <a:ext cx="3054474" cy="461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94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740" y="3356992"/>
            <a:ext cx="4383062" cy="2931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0" y="678693"/>
            <a:ext cx="4338386" cy="2894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650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7632848" cy="37528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060" y="476672"/>
            <a:ext cx="3384377" cy="2256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09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704856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10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</TotalTime>
  <Words>7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2014-01-12T17:59:35Z</dcterms:created>
  <dcterms:modified xsi:type="dcterms:W3CDTF">2014-11-06T18:03:34Z</dcterms:modified>
</cp:coreProperties>
</file>