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61" r:id="rId4"/>
    <p:sldId id="258" r:id="rId5"/>
    <p:sldId id="259" r:id="rId6"/>
    <p:sldId id="263" r:id="rId7"/>
    <p:sldId id="264" r:id="rId8"/>
    <p:sldId id="265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>
        <p:scale>
          <a:sx n="55" d="100"/>
          <a:sy n="55" d="100"/>
        </p:scale>
        <p:origin x="-930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37BD6E7-7C4B-4626-AA5A-709C7DFEA863}" type="datetimeFigureOut">
              <a:rPr lang="ru-RU" smtClean="0"/>
              <a:pPr/>
              <a:t>06.11.2014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99757B2-8088-4184-8FB9-21E566D4BA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MASS MEDIA</a:t>
            </a:r>
            <a:endParaRPr lang="ru-RU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Содержимое 4" descr="we_dwoje_1_135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881461">
            <a:off x="457200" y="2034381"/>
            <a:ext cx="3657600" cy="3657600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Содержимое 7" descr="06-dailyexpres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057283">
            <a:off x="4324350" y="1928802"/>
            <a:ext cx="3543300" cy="3786214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3" name="TextBox 2"/>
          <p:cNvSpPr txBox="1"/>
          <p:nvPr/>
        </p:nvSpPr>
        <p:spPr>
          <a:xfrm>
            <a:off x="1403648" y="5283939"/>
            <a:ext cx="5976664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Выполнил: студент гр.А3-12 </a:t>
            </a:r>
          </a:p>
          <a:p>
            <a:r>
              <a:rPr lang="ru-RU" sz="2400" dirty="0" smtClean="0"/>
              <a:t>Ахмадуллин Ильдар</a:t>
            </a:r>
          </a:p>
          <a:p>
            <a:r>
              <a:rPr lang="ru-RU" sz="2400" dirty="0" smtClean="0"/>
              <a:t>Проверил: преподаватель английского языка Петрова Е.В.</a:t>
            </a:r>
            <a:endParaRPr lang="ru-RU" sz="2400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97040"/>
          </a:xfrm>
        </p:spPr>
        <p:txBody>
          <a:bodyPr>
            <a:noAutofit/>
          </a:bodyPr>
          <a:lstStyle/>
          <a:p>
            <a:r>
              <a:rPr lang="en-US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Online shopping has boomed both for major retail outlets and small artisans and traders. </a:t>
            </a:r>
            <a:endParaRPr lang="ru-RU" sz="4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8769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2857496"/>
            <a:ext cx="4500554" cy="3525434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44037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parajita" pitchFamily="34" charset="0"/>
              </a:rPr>
              <a:t>Some types of media:</a:t>
            </a:r>
            <a:r>
              <a:rPr lang="en-US" sz="5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stellar" pitchFamily="18" charset="0"/>
                <a:cs typeface="Aparajita" pitchFamily="34" charset="0"/>
              </a:rPr>
              <a:t/>
            </a:r>
            <a:br>
              <a:rPr lang="en-US" sz="5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stellar" pitchFamily="18" charset="0"/>
                <a:cs typeface="Aparajita" pitchFamily="34" charset="0"/>
              </a:rPr>
            </a:br>
            <a:r>
              <a:rPr lang="en-US" sz="5400" dirty="0" smtClean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  <a:t>- Television</a:t>
            </a:r>
            <a:br>
              <a:rPr lang="en-US" sz="5400" dirty="0" smtClean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</a:br>
            <a:r>
              <a:rPr lang="en-US" sz="5400" dirty="0" smtClean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  <a:t>- Newspaper</a:t>
            </a:r>
            <a:br>
              <a:rPr lang="en-US" sz="5400" dirty="0" smtClean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</a:br>
            <a:r>
              <a:rPr lang="en-US" sz="5400" dirty="0" smtClean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  <a:t>- Tabloid</a:t>
            </a:r>
            <a:br>
              <a:rPr lang="en-US" sz="5400" dirty="0" smtClean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</a:br>
            <a:r>
              <a:rPr lang="en-US" sz="5400" dirty="0" smtClean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  <a:t>- The Internet</a:t>
            </a:r>
            <a:br>
              <a:rPr lang="en-US" sz="5400" dirty="0" smtClean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</a:br>
            <a:r>
              <a:rPr lang="en-US" sz="5400" dirty="0" smtClean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  <a:t>- Radio</a:t>
            </a:r>
            <a:endParaRPr lang="ru-RU" sz="5400" dirty="0">
              <a:solidFill>
                <a:srgbClr val="FF0000"/>
              </a:solidFill>
              <a:latin typeface="Cambria" pitchFamily="18" charset="0"/>
              <a:cs typeface="Aparajita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Castellar" pitchFamily="18" charset="0"/>
              </a:rPr>
              <a:t>Newspaper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4" name="Содержимое 3" descr="0_6c885_86601fb0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000240"/>
            <a:ext cx="4922324" cy="3691743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467600" cy="2286016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12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nard MT Condensed" pitchFamily="18" charset="0"/>
                <a:cs typeface="Arabic Typesetting" pitchFamily="66" charset="-78"/>
              </a:rPr>
              <a:t/>
            </a:r>
            <a:br>
              <a:rPr lang="en-US" sz="12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nard MT Condensed" pitchFamily="18" charset="0"/>
                <a:cs typeface="Arabic Typesetting" pitchFamily="66" charset="-78"/>
              </a:rPr>
            </a:br>
            <a:r>
              <a:rPr lang="en-US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cs typeface="Arabic Typesetting" pitchFamily="66" charset="-78"/>
              </a:rPr>
              <a:t>A newspaper is a publication containing news and information and advertising, usually printed on low-cost paper called newsprint. It may be general or special interest, most often published daily or weekly. </a:t>
            </a:r>
            <a:endParaRPr lang="ru-RU" sz="3600" b="1" dirty="0">
              <a:ln w="11430"/>
              <a:solidFill>
                <a:srgbClr val="00B0F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55000" endA="300" endPos="45500" dir="5400000" sy="-100000" algn="bl" rotWithShape="0"/>
              </a:effectLst>
              <a:latin typeface="Franklin Gothic Heavy" pitchFamily="34" charset="0"/>
              <a:cs typeface="Arabic Typesetting" pitchFamily="66" charset="-78"/>
            </a:endParaRPr>
          </a:p>
        </p:txBody>
      </p:sp>
      <p:pic>
        <p:nvPicPr>
          <p:cNvPr id="4" name="Содержимое 3" descr="Resize_of_NEWSPAPE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928934"/>
            <a:ext cx="5381620" cy="3523279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90266"/>
          </a:xfrm>
        </p:spPr>
        <p:txBody>
          <a:bodyPr>
            <a:noAutofit/>
          </a:bodyPr>
          <a:lstStyle/>
          <a:p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Arial Rounded MT Bold" pitchFamily="34" charset="0"/>
              </a:rPr>
              <a:t>The first printed newspaper was published in 1605, and the form has thrived even in the face of competition from technologies such as radio and television.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new-york-tim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2692362"/>
            <a:ext cx="3052648" cy="4168773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858180" cy="285752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Castellar" pitchFamily="18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stellar" pitchFamily="18" charset="0"/>
              </a:rPr>
              <a:t>Tabloid</a:t>
            </a:r>
            <a:r>
              <a:rPr lang="en-US" sz="2800" dirty="0" smtClean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Castellar" pitchFamily="18" charset="0"/>
              </a:rPr>
              <a:t/>
            </a:r>
            <a:br>
              <a:rPr lang="en-US" sz="2800" dirty="0" smtClean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Castellar" pitchFamily="18" charset="0"/>
              </a:rPr>
            </a:b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Tabloid journalism tends to emphasize topics such as sensational crime stories, astrology, gossip columns about the personal lives of celebrities and sports stars, and junk food news. </a:t>
            </a:r>
            <a:endParaRPr lang="ru-RU" sz="3200" dirty="0">
              <a:solidFill>
                <a:srgbClr val="0070C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Page_Nick_Bib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3357562"/>
            <a:ext cx="2520499" cy="3300654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2500306"/>
          </a:xfrm>
        </p:spPr>
        <p:txBody>
          <a:bodyPr>
            <a:noAutofit/>
          </a:bodyPr>
          <a:lstStyle/>
          <a:p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Television (TV) 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is a telecommunication medium for transmitting and receiving moving images that can be monochrome (black-and-white) or colored, with or without accompanying sound.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E1C5x900y9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2643182"/>
            <a:ext cx="5320237" cy="3990178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500306"/>
            <a:ext cx="7470648" cy="1143000"/>
          </a:xfrm>
        </p:spPr>
        <p:txBody>
          <a:bodyPr numCol="1">
            <a:noAutofit/>
          </a:bodyPr>
          <a:lstStyle/>
          <a:p>
            <a:r>
              <a:rPr lang="en-US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 television series that is intended to comprise a limited number of episodes is usually called a miniseries or serial. Series without a fixed length are usually divided into seasons or series.</a:t>
            </a:r>
            <a:endParaRPr lang="ru-RU" sz="4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2560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Most traditional communications media including telephone, music, film, and television are reshaped or redefined by the Internet, giving birth to new services .</a:t>
            </a:r>
            <a:endParaRPr lang="ru-RU" sz="3600" dirty="0"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170479_image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571744"/>
            <a:ext cx="5076825" cy="3810000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133</TotalTime>
  <Words>158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MASS MEDIA</vt:lpstr>
      <vt:lpstr>Some types of media: - Television - Newspaper - Tabloid - The Internet - Radio</vt:lpstr>
      <vt:lpstr>Newspaper</vt:lpstr>
      <vt:lpstr> A newspaper is a publication containing news and information and advertising, usually printed on low-cost paper called newsprint. It may be general or special interest, most often published daily or weekly. </vt:lpstr>
      <vt:lpstr>The first printed newspaper was published in 1605, and the form has thrived even in the face of competition from technologies such as radio and television.</vt:lpstr>
      <vt:lpstr> Tabloid Tabloid journalism tends to emphasize topics such as sensational crime stories, astrology, gossip columns about the personal lives of celebrities and sports stars, and junk food news. </vt:lpstr>
      <vt:lpstr>Television (TV) is a telecommunication medium for transmitting and receiving moving images that can be monochrome (black-and-white) or colored, with or without accompanying sound.</vt:lpstr>
      <vt:lpstr>A television series that is intended to comprise a limited number of episodes is usually called a miniseries or serial. Series without a fixed length are usually divided into seasons or series.</vt:lpstr>
      <vt:lpstr>Most traditional communications media including telephone, music, film, and television are reshaped or redefined by the Internet, giving birth to new services .</vt:lpstr>
      <vt:lpstr>Online shopping has boomed both for major retail outlets and small artisans and traders.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сми англ</dc:title>
  <dc:creator>asus</dc:creator>
  <cp:lastModifiedBy>klamas</cp:lastModifiedBy>
  <cp:revision>15</cp:revision>
  <dcterms:created xsi:type="dcterms:W3CDTF">2012-03-07T15:24:04Z</dcterms:created>
  <dcterms:modified xsi:type="dcterms:W3CDTF">2014-11-05T22:06:54Z</dcterms:modified>
</cp:coreProperties>
</file>