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E99B3E-BC6C-4DDA-B635-DF65834A0D3D}" type="datetimeFigureOut">
              <a:rPr lang="ru-RU" smtClean="0"/>
              <a:t>06.11.2014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E285DE-36B3-4A20-A4F1-955AB3602AA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E99B3E-BC6C-4DDA-B635-DF65834A0D3D}" type="datetimeFigureOut">
              <a:rPr lang="ru-RU" smtClean="0"/>
              <a:t>06.11.2014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E285DE-36B3-4A20-A4F1-955AB3602AA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E99B3E-BC6C-4DDA-B635-DF65834A0D3D}" type="datetimeFigureOut">
              <a:rPr lang="ru-RU" smtClean="0"/>
              <a:t>06.11.2014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E285DE-36B3-4A20-A4F1-955AB3602AA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E99B3E-BC6C-4DDA-B635-DF65834A0D3D}" type="datetimeFigureOut">
              <a:rPr lang="ru-RU" smtClean="0"/>
              <a:t>06.11.2014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E285DE-36B3-4A20-A4F1-955AB3602AA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E99B3E-BC6C-4DDA-B635-DF65834A0D3D}" type="datetimeFigureOut">
              <a:rPr lang="ru-RU" smtClean="0"/>
              <a:t>06.11.2014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E285DE-36B3-4A20-A4F1-955AB3602AA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E99B3E-BC6C-4DDA-B635-DF65834A0D3D}" type="datetimeFigureOut">
              <a:rPr lang="ru-RU" smtClean="0"/>
              <a:t>06.11.2014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E285DE-36B3-4A20-A4F1-955AB3602AA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E99B3E-BC6C-4DDA-B635-DF65834A0D3D}" type="datetimeFigureOut">
              <a:rPr lang="ru-RU" smtClean="0"/>
              <a:t>06.11.2014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E285DE-36B3-4A20-A4F1-955AB3602AA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E99B3E-BC6C-4DDA-B635-DF65834A0D3D}" type="datetimeFigureOut">
              <a:rPr lang="ru-RU" smtClean="0"/>
              <a:t>06.11.2014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E285DE-36B3-4A20-A4F1-955AB3602AA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E99B3E-BC6C-4DDA-B635-DF65834A0D3D}" type="datetimeFigureOut">
              <a:rPr lang="ru-RU" smtClean="0"/>
              <a:t>06.11.2014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E285DE-36B3-4A20-A4F1-955AB3602AA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E99B3E-BC6C-4DDA-B635-DF65834A0D3D}" type="datetimeFigureOut">
              <a:rPr lang="ru-RU" smtClean="0"/>
              <a:t>06.11.2014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E285DE-36B3-4A20-A4F1-955AB3602AA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E99B3E-BC6C-4DDA-B635-DF65834A0D3D}" type="datetimeFigureOut">
              <a:rPr lang="ru-RU" smtClean="0"/>
              <a:t>06.11.2014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E285DE-36B3-4A20-A4F1-955AB3602AA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E99B3E-BC6C-4DDA-B635-DF65834A0D3D}" type="datetimeFigureOut">
              <a:rPr lang="ru-RU" smtClean="0"/>
              <a:t>06.11.2014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E285DE-36B3-4A20-A4F1-955AB3602AAA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13" Type="http://schemas.openxmlformats.org/officeDocument/2006/relationships/image" Target="../media/image12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12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11" Type="http://schemas.openxmlformats.org/officeDocument/2006/relationships/image" Target="../media/image10.jpeg"/><Relationship Id="rId5" Type="http://schemas.openxmlformats.org/officeDocument/2006/relationships/image" Target="../media/image4.jpeg"/><Relationship Id="rId10" Type="http://schemas.openxmlformats.org/officeDocument/2006/relationships/image" Target="../media/image9.jpeg"/><Relationship Id="rId4" Type="http://schemas.openxmlformats.org/officeDocument/2006/relationships/image" Target="../media/image3.jpeg"/><Relationship Id="rId9" Type="http://schemas.openxmlformats.org/officeDocument/2006/relationships/image" Target="../media/image8.jpeg"/><Relationship Id="rId14" Type="http://schemas.openxmlformats.org/officeDocument/2006/relationships/image" Target="../media/image1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.jpeg"/><Relationship Id="rId5" Type="http://schemas.openxmlformats.org/officeDocument/2006/relationships/image" Target="../media/image16.jpeg"/><Relationship Id="rId4" Type="http://schemas.openxmlformats.org/officeDocument/2006/relationships/image" Target="../media/image17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298e5ed45f6f.jpg"/>
          <p:cNvPicPr>
            <a:picLocks noChangeAspect="1"/>
          </p:cNvPicPr>
          <p:nvPr/>
        </p:nvPicPr>
        <p:blipFill>
          <a:blip r:embed="rId2" cstate="print">
            <a:lum bright="3000" contrast="-11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611560" y="2636912"/>
            <a:ext cx="8022710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88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Good afternoon!</a:t>
            </a:r>
            <a:endParaRPr lang="ru-RU" sz="88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298e5ed45f6f.jpg"/>
          <p:cNvPicPr>
            <a:picLocks noChangeAspect="1"/>
          </p:cNvPicPr>
          <p:nvPr/>
        </p:nvPicPr>
        <p:blipFill>
          <a:blip r:embed="rId2" cstate="print">
            <a:lum bright="3000" contrast="-11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Объект 3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" y="1"/>
            <a:ext cx="1962618" cy="20608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Объект 3"/>
          <p:cNvPicPr>
            <a:picLocks noChangeAspect="1"/>
          </p:cNvPicPr>
          <p:nvPr/>
        </p:nvPicPr>
        <p:blipFill>
          <a:blip r:embed="rId4" cstate="print"/>
          <a:srcRect l="19560" t="4348" r="7613"/>
          <a:stretch>
            <a:fillRect/>
          </a:stretch>
        </p:blipFill>
        <p:spPr>
          <a:xfrm>
            <a:off x="2339752" y="2060848"/>
            <a:ext cx="1751507" cy="2088232"/>
          </a:xfrm>
          <a:prstGeom prst="rect">
            <a:avLst/>
          </a:prstGeom>
        </p:spPr>
      </p:pic>
      <p:pic>
        <p:nvPicPr>
          <p:cNvPr id="9" name="Объект 3"/>
          <p:cNvPicPr>
            <a:picLocks noChangeAspect="1"/>
          </p:cNvPicPr>
          <p:nvPr/>
        </p:nvPicPr>
        <p:blipFill>
          <a:blip r:embed="rId5" cstate="print"/>
          <a:srcRect l="19281" r="4819"/>
          <a:stretch>
            <a:fillRect/>
          </a:stretch>
        </p:blipFill>
        <p:spPr>
          <a:xfrm>
            <a:off x="323528" y="2060848"/>
            <a:ext cx="1800200" cy="2212077"/>
          </a:xfrm>
          <a:prstGeom prst="rect">
            <a:avLst/>
          </a:prstGeom>
        </p:spPr>
      </p:pic>
      <p:pic>
        <p:nvPicPr>
          <p:cNvPr id="10" name="Picture 2" descr="http://ok.ya1.ru/uploads/posts/2010-12/1293683117_0-64.jpg"/>
          <p:cNvPicPr>
            <a:picLocks noChangeAspect="1" noChangeArrowheads="1"/>
          </p:cNvPicPr>
          <p:nvPr/>
        </p:nvPicPr>
        <p:blipFill>
          <a:blip r:embed="rId6" cstate="print"/>
          <a:srcRect l="22132" t="10604" r="11470" b="9107"/>
          <a:stretch>
            <a:fillRect/>
          </a:stretch>
        </p:blipFill>
        <p:spPr bwMode="auto">
          <a:xfrm>
            <a:off x="4211960" y="2132856"/>
            <a:ext cx="2009431" cy="2088232"/>
          </a:xfrm>
          <a:prstGeom prst="rect">
            <a:avLst/>
          </a:prstGeom>
          <a:noFill/>
        </p:spPr>
      </p:pic>
      <p:pic>
        <p:nvPicPr>
          <p:cNvPr id="11" name="Picture 2" descr="http://stat11.privet.ru/lr/07300181c25174a7504a39b0e5e58e83"/>
          <p:cNvPicPr>
            <a:picLocks noChangeAspect="1" noChangeArrowheads="1"/>
          </p:cNvPicPr>
          <p:nvPr/>
        </p:nvPicPr>
        <p:blipFill>
          <a:blip r:embed="rId7" cstate="print"/>
          <a:srcRect l="9484" t="9021" r="20066"/>
          <a:stretch>
            <a:fillRect/>
          </a:stretch>
        </p:blipFill>
        <p:spPr bwMode="auto">
          <a:xfrm>
            <a:off x="0" y="4293096"/>
            <a:ext cx="2079238" cy="2564904"/>
          </a:xfrm>
          <a:prstGeom prst="rect">
            <a:avLst/>
          </a:prstGeom>
          <a:noFill/>
        </p:spPr>
      </p:pic>
      <p:pic>
        <p:nvPicPr>
          <p:cNvPr id="12" name="Рисунок 11" descr="9z63v.jpg"/>
          <p:cNvPicPr>
            <a:picLocks noChangeAspect="1"/>
          </p:cNvPicPr>
          <p:nvPr/>
        </p:nvPicPr>
        <p:blipFill>
          <a:blip r:embed="rId8" cstate="print"/>
          <a:srcRect l="18107" t="5901" r="13382"/>
          <a:stretch>
            <a:fillRect/>
          </a:stretch>
        </p:blipFill>
        <p:spPr>
          <a:xfrm>
            <a:off x="6516216" y="2060848"/>
            <a:ext cx="2160240" cy="2225288"/>
          </a:xfrm>
          <a:prstGeom prst="rect">
            <a:avLst/>
          </a:prstGeom>
        </p:spPr>
      </p:pic>
      <p:pic>
        <p:nvPicPr>
          <p:cNvPr id="13" name="Рисунок 12" descr="i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2339752" y="4293096"/>
            <a:ext cx="2160240" cy="2564904"/>
          </a:xfrm>
          <a:prstGeom prst="rect">
            <a:avLst/>
          </a:prstGeom>
        </p:spPr>
      </p:pic>
      <p:pic>
        <p:nvPicPr>
          <p:cNvPr id="14" name="Рисунок 13" descr="медв.jp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4644008" y="4293096"/>
            <a:ext cx="2232248" cy="2564904"/>
          </a:xfrm>
          <a:prstGeom prst="rect">
            <a:avLst/>
          </a:prstGeom>
        </p:spPr>
      </p:pic>
      <p:pic>
        <p:nvPicPr>
          <p:cNvPr id="5" name="Объект 3"/>
          <p:cNvPicPr>
            <a:picLocks noChangeAspect="1"/>
          </p:cNvPicPr>
          <p:nvPr/>
        </p:nvPicPr>
        <p:blipFill>
          <a:blip r:embed="rId11" cstate="print"/>
          <a:srcRect l="24216" r="11644"/>
          <a:stretch>
            <a:fillRect/>
          </a:stretch>
        </p:blipFill>
        <p:spPr>
          <a:xfrm>
            <a:off x="6948264" y="0"/>
            <a:ext cx="2195736" cy="2135942"/>
          </a:xfrm>
          <a:prstGeom prst="rect">
            <a:avLst/>
          </a:prstGeom>
        </p:spPr>
      </p:pic>
      <p:pic>
        <p:nvPicPr>
          <p:cNvPr id="8" name="Picture 5"/>
          <p:cNvPicPr>
            <a:picLocks noChangeAspect="1" noChangeArrowheads="1"/>
          </p:cNvPicPr>
          <p:nvPr/>
        </p:nvPicPr>
        <p:blipFill>
          <a:blip r:embed="rId12" cstate="print"/>
          <a:srcRect r="24397"/>
          <a:stretch>
            <a:fillRect/>
          </a:stretch>
        </p:blipFill>
        <p:spPr bwMode="auto">
          <a:xfrm>
            <a:off x="4788024" y="0"/>
            <a:ext cx="1872208" cy="2141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Объект 3"/>
          <p:cNvPicPr>
            <a:picLocks noChangeAspect="1"/>
          </p:cNvPicPr>
          <p:nvPr/>
        </p:nvPicPr>
        <p:blipFill>
          <a:blip r:embed="rId13" cstate="print"/>
          <a:srcRect l="29682" r="13433"/>
          <a:stretch>
            <a:fillRect/>
          </a:stretch>
        </p:blipFill>
        <p:spPr>
          <a:xfrm>
            <a:off x="2339752" y="0"/>
            <a:ext cx="1872208" cy="2088434"/>
          </a:xfrm>
          <a:prstGeom prst="rect">
            <a:avLst/>
          </a:prstGeom>
        </p:spPr>
      </p:pic>
      <p:pic>
        <p:nvPicPr>
          <p:cNvPr id="15" name="Рисунок 14" descr="0c314c1f23ab81ab05590013b44e8c01.jpg"/>
          <p:cNvPicPr>
            <a:picLocks noChangeAspect="1"/>
          </p:cNvPicPr>
          <p:nvPr/>
        </p:nvPicPr>
        <p:blipFill>
          <a:blip r:embed="rId14" cstate="print"/>
          <a:srcRect l="8754" t="2751" r="8754" b="12201"/>
          <a:stretch>
            <a:fillRect/>
          </a:stretch>
        </p:blipFill>
        <p:spPr>
          <a:xfrm>
            <a:off x="6876256" y="4293096"/>
            <a:ext cx="2285054" cy="256490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298e5ed45f6f.jpg"/>
          <p:cNvPicPr>
            <a:picLocks noChangeAspect="1"/>
          </p:cNvPicPr>
          <p:nvPr/>
        </p:nvPicPr>
        <p:blipFill>
          <a:blip r:embed="rId2" cstate="print">
            <a:lum bright="3000" contrast="-11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123728" y="188640"/>
            <a:ext cx="5184576" cy="110799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6600" b="1" dirty="0" smtClean="0">
                <a:solidFill>
                  <a:srgbClr val="00B050"/>
                </a:solidFill>
              </a:rPr>
              <a:t>a forest</a:t>
            </a:r>
            <a:endParaRPr lang="ru-RU" sz="6600" b="1" dirty="0">
              <a:solidFill>
                <a:srgbClr val="00B050"/>
              </a:solidFill>
            </a:endParaRPr>
          </a:p>
        </p:txBody>
      </p:sp>
      <p:pic>
        <p:nvPicPr>
          <p:cNvPr id="5" name="Рисунок 4" descr="0b34c93b986a029e7d8f15781cf97e38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99592" y="1340768"/>
            <a:ext cx="7223844" cy="542344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298e5ed45f6f.jpg"/>
          <p:cNvPicPr>
            <a:picLocks noChangeAspect="1"/>
          </p:cNvPicPr>
          <p:nvPr/>
        </p:nvPicPr>
        <p:blipFill>
          <a:blip r:embed="rId2" cstate="print">
            <a:lum bright="3000" contrast="-11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907704" y="116632"/>
            <a:ext cx="5184576" cy="110799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6600" b="1" dirty="0" smtClean="0">
                <a:solidFill>
                  <a:schemeClr val="accent6">
                    <a:lumMod val="75000"/>
                  </a:schemeClr>
                </a:solidFill>
              </a:rPr>
              <a:t>a house</a:t>
            </a:r>
            <a:endParaRPr lang="ru-RU" sz="66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6" name="Рисунок 5" descr="0a1cdb2d1186ee0da338d0dbd9dd1459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43608" y="1340768"/>
            <a:ext cx="6809772" cy="5112568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298e5ed45f6f.jpg"/>
          <p:cNvPicPr>
            <a:picLocks noChangeAspect="1"/>
          </p:cNvPicPr>
          <p:nvPr/>
        </p:nvPicPr>
        <p:blipFill>
          <a:blip r:embed="rId2" cstate="print">
            <a:lum bright="3000" contrast="-11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907704" y="116632"/>
            <a:ext cx="5184576" cy="110799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6600" b="1" dirty="0" smtClean="0">
                <a:solidFill>
                  <a:srgbClr val="002060"/>
                </a:solidFill>
              </a:rPr>
              <a:t>a  zoo</a:t>
            </a:r>
            <a:endParaRPr lang="ru-RU" sz="6600" b="1" dirty="0">
              <a:solidFill>
                <a:srgbClr val="002060"/>
              </a:solidFill>
            </a:endParaRPr>
          </a:p>
        </p:txBody>
      </p:sp>
      <p:pic>
        <p:nvPicPr>
          <p:cNvPr id="5" name="Рисунок 4" descr="2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187623" y="1268760"/>
            <a:ext cx="7008779" cy="5256584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298e5ed45f6f.jpg"/>
          <p:cNvPicPr>
            <a:picLocks noChangeAspect="1"/>
          </p:cNvPicPr>
          <p:nvPr/>
        </p:nvPicPr>
        <p:blipFill>
          <a:blip r:embed="rId2" cstate="print">
            <a:lum bright="3000" contrast="-11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907704" y="116632"/>
            <a:ext cx="5184576" cy="110799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6600" b="1" dirty="0" smtClean="0">
                <a:solidFill>
                  <a:schemeClr val="accent2">
                    <a:lumMod val="50000"/>
                  </a:schemeClr>
                </a:solidFill>
              </a:rPr>
              <a:t>a  farm</a:t>
            </a:r>
            <a:endParaRPr lang="ru-RU" sz="66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5" name="Рисунок 4" descr="11253873_63a5_625x100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115616" y="1340768"/>
            <a:ext cx="6921078" cy="5182503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298e5ed45f6f.jpg"/>
          <p:cNvPicPr>
            <a:picLocks noChangeAspect="1"/>
          </p:cNvPicPr>
          <p:nvPr/>
        </p:nvPicPr>
        <p:blipFill>
          <a:blip r:embed="rId2" cstate="print">
            <a:lum bright="3000" contrast="-11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6" name="Рисунок 5" descr="0b34c93b986a029e7d8f15781cf97e38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1520" y="116632"/>
            <a:ext cx="4176464" cy="3081499"/>
          </a:xfrm>
          <a:prstGeom prst="rect">
            <a:avLst/>
          </a:prstGeom>
        </p:spPr>
      </p:pic>
      <p:pic>
        <p:nvPicPr>
          <p:cNvPr id="7" name="Рисунок 6" descr="11253873_63a5_625x1000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644008" y="3284984"/>
            <a:ext cx="4320480" cy="3379191"/>
          </a:xfrm>
          <a:prstGeom prst="rect">
            <a:avLst/>
          </a:prstGeom>
        </p:spPr>
      </p:pic>
      <p:pic>
        <p:nvPicPr>
          <p:cNvPr id="8" name="Рисунок 7" descr="26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716016" y="116632"/>
            <a:ext cx="4176464" cy="3068960"/>
          </a:xfrm>
          <a:prstGeom prst="rect">
            <a:avLst/>
          </a:prstGeom>
        </p:spPr>
      </p:pic>
      <p:pic>
        <p:nvPicPr>
          <p:cNvPr id="9" name="Рисунок 8" descr="0a1cdb2d1186ee0da338d0dbd9dd1459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107504" y="3284984"/>
            <a:ext cx="4411965" cy="331236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298e5ed45f6f.jpg"/>
          <p:cNvPicPr>
            <a:picLocks noChangeAspect="1"/>
          </p:cNvPicPr>
          <p:nvPr/>
        </p:nvPicPr>
        <p:blipFill>
          <a:blip r:embed="rId2" cstate="print">
            <a:lum bright="3000" contrast="-11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835696" y="2852936"/>
            <a:ext cx="6336704" cy="212365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6600" b="1" dirty="0" smtClean="0">
                <a:solidFill>
                  <a:schemeClr val="accent2">
                    <a:lumMod val="50000"/>
                  </a:schemeClr>
                </a:solidFill>
              </a:rPr>
              <a:t>I live in…</a:t>
            </a:r>
          </a:p>
          <a:p>
            <a:pPr algn="ctr"/>
            <a:r>
              <a:rPr lang="ru-RU" sz="6600" b="1" dirty="0" smtClean="0">
                <a:solidFill>
                  <a:schemeClr val="accent2">
                    <a:lumMod val="50000"/>
                  </a:schemeClr>
                </a:solidFill>
              </a:rPr>
              <a:t>(Я живу в/на</a:t>
            </a:r>
            <a:r>
              <a:rPr lang="en-US" sz="6600" b="1" dirty="0" smtClean="0">
                <a:solidFill>
                  <a:schemeClr val="accent2">
                    <a:lumMod val="50000"/>
                  </a:schemeClr>
                </a:solidFill>
              </a:rPr>
              <a:t>…)</a:t>
            </a:r>
            <a:endParaRPr lang="ru-RU" sz="6600" b="1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298e5ed45f6f.jpg"/>
          <p:cNvPicPr>
            <a:picLocks noChangeAspect="1"/>
          </p:cNvPicPr>
          <p:nvPr/>
        </p:nvPicPr>
        <p:blipFill>
          <a:blip r:embed="rId2" cstate="print">
            <a:lum bright="3000" contrast="-11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835696" y="2852936"/>
            <a:ext cx="6336704" cy="110799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6600" b="1" smtClean="0">
                <a:solidFill>
                  <a:schemeClr val="accent2">
                    <a:lumMod val="50000"/>
                  </a:schemeClr>
                </a:solidFill>
              </a:rPr>
              <a:t>Good bye!</a:t>
            </a:r>
            <a:endParaRPr lang="ru-RU" sz="6600" b="1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267247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</TotalTime>
  <Words>23</Words>
  <Application>Microsoft Office PowerPoint</Application>
  <PresentationFormat>Экран (4:3)</PresentationFormat>
  <Paragraphs>8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6</cp:revision>
  <dcterms:created xsi:type="dcterms:W3CDTF">2014-01-12T12:39:38Z</dcterms:created>
  <dcterms:modified xsi:type="dcterms:W3CDTF">2014-11-06T06:26:10Z</dcterms:modified>
</cp:coreProperties>
</file>