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30" autoAdjust="0"/>
    <p:restoredTop sz="94660"/>
  </p:normalViewPr>
  <p:slideViewPr>
    <p:cSldViewPr>
      <p:cViewPr varScale="1">
        <p:scale>
          <a:sx n="111" d="100"/>
          <a:sy n="111" d="100"/>
        </p:scale>
        <p:origin x="-9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475C-074A-43BA-A291-4B405AF643B7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321E0-4D66-4A36-8F78-24FEE6668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475C-074A-43BA-A291-4B405AF643B7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321E0-4D66-4A36-8F78-24FEE6668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475C-074A-43BA-A291-4B405AF643B7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321E0-4D66-4A36-8F78-24FEE6668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475C-074A-43BA-A291-4B405AF643B7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321E0-4D66-4A36-8F78-24FEE6668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475C-074A-43BA-A291-4B405AF643B7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321E0-4D66-4A36-8F78-24FEE6668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475C-074A-43BA-A291-4B405AF643B7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321E0-4D66-4A36-8F78-24FEE6668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475C-074A-43BA-A291-4B405AF643B7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321E0-4D66-4A36-8F78-24FEE6668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475C-074A-43BA-A291-4B405AF643B7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321E0-4D66-4A36-8F78-24FEE6668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475C-074A-43BA-A291-4B405AF643B7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321E0-4D66-4A36-8F78-24FEE6668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475C-074A-43BA-A291-4B405AF643B7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321E0-4D66-4A36-8F78-24FEE6668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475C-074A-43BA-A291-4B405AF643B7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321E0-4D66-4A36-8F78-24FEE6668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7475C-074A-43BA-A291-4B405AF643B7}" type="datetimeFigureOut">
              <a:rPr lang="ru-RU" smtClean="0"/>
              <a:pPr/>
              <a:t>01.03.2011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A321E0-4D66-4A36-8F78-24FEE6668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214290"/>
            <a:ext cx="7537580" cy="63579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42844" y="71414"/>
            <a:ext cx="40005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Monotype Corsiva" pitchFamily="66" charset="0"/>
              </a:rPr>
              <a:t>ВИДЫ КОРПУСОВ</a:t>
            </a:r>
            <a:endParaRPr lang="ru-RU" sz="48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ict06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214290"/>
            <a:ext cx="6072479" cy="63873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ilen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285860"/>
            <a:ext cx="8358214" cy="41236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5432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3108" y="428604"/>
            <a:ext cx="4698400" cy="59272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ntec_skeleton_proto_ii_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857232"/>
            <a:ext cx="8049177" cy="51260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ntec_skeleton_proto_ii_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428604"/>
            <a:ext cx="7503324" cy="59631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ntec_skeleton_proto_ii_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428604"/>
            <a:ext cx="7286675" cy="60338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357166"/>
            <a:ext cx="7414697" cy="62135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_07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357166"/>
            <a:ext cx="8215370" cy="61615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CC_Zalman_Fatality_FC-ZE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142852"/>
            <a:ext cx="6786610" cy="64925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</Words>
  <Application>Microsoft Office PowerPoint</Application>
  <PresentationFormat>Экран (4:3)</PresentationFormat>
  <Paragraphs>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bnv</dc:creator>
  <cp:lastModifiedBy>Администратор сети</cp:lastModifiedBy>
  <cp:revision>4</cp:revision>
  <dcterms:created xsi:type="dcterms:W3CDTF">2010-09-09T07:10:33Z</dcterms:created>
  <dcterms:modified xsi:type="dcterms:W3CDTF">2011-02-28T22:41:55Z</dcterms:modified>
</cp:coreProperties>
</file>