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82" r:id="rId3"/>
    <p:sldId id="283" r:id="rId4"/>
    <p:sldId id="284" r:id="rId5"/>
    <p:sldId id="285" r:id="rId6"/>
    <p:sldId id="286" r:id="rId7"/>
    <p:sldId id="288" r:id="rId8"/>
    <p:sldId id="289" r:id="rId9"/>
    <p:sldId id="290" r:id="rId10"/>
    <p:sldId id="29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BDC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104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69414-E343-4C66-A39D-682AA954B0F1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36BFD-06EB-4171-B191-62C0B0BD3BD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691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5274E858-8DEB-4A62-B2D3-705891E9B118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0936-1944-41A2-8AEB-598B5EF042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E858-8DEB-4A62-B2D3-705891E9B118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0936-1944-41A2-8AEB-598B5EF042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E858-8DEB-4A62-B2D3-705891E9B118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0936-1944-41A2-8AEB-598B5EF042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E858-8DEB-4A62-B2D3-705891E9B118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0936-1944-41A2-8AEB-598B5EF04294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E858-8DEB-4A62-B2D3-705891E9B118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0936-1944-41A2-8AEB-598B5EF04294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E858-8DEB-4A62-B2D3-705891E9B118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0936-1944-41A2-8AEB-598B5EF042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E858-8DEB-4A62-B2D3-705891E9B118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0936-1944-41A2-8AEB-598B5EF042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E858-8DEB-4A62-B2D3-705891E9B118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0936-1944-41A2-8AEB-598B5EF04294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E858-8DEB-4A62-B2D3-705891E9B118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0936-1944-41A2-8AEB-598B5EF042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E858-8DEB-4A62-B2D3-705891E9B118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0936-1944-41A2-8AEB-598B5EF042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E858-8DEB-4A62-B2D3-705891E9B118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0936-1944-41A2-8AEB-598B5EF042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274E858-8DEB-4A62-B2D3-705891E9B118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8A40936-1944-41A2-8AEB-598B5EF042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ABDC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714348" y="928670"/>
            <a:ext cx="7429552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300" normalizeH="0" baseline="0" noProof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Monotype Corsiva" pitchFamily="66" charset="0"/>
                <a:ea typeface="+mj-ea"/>
                <a:cs typeface="Arial" pitchFamily="34" charset="0"/>
              </a:rPr>
              <a:t>Игра-конкурс «Этикет и мы»</a:t>
            </a:r>
            <a:endParaRPr kumimoji="0" lang="ru-RU" sz="4400" b="1" i="0" u="none" strike="noStrike" kern="1200" cap="all" spc="300" normalizeH="0" baseline="0" noProof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Monotype Corsiva" pitchFamily="66" charset="0"/>
              <a:ea typeface="+mj-ea"/>
              <a:cs typeface="Arial" pitchFamily="34" charset="0"/>
            </a:endParaRPr>
          </a:p>
        </p:txBody>
      </p:sp>
      <p:pic>
        <p:nvPicPr>
          <p:cNvPr id="5" name="Picture 2" descr="http://www.siue.edu/COSTUMES/images/PLATE24A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357430"/>
            <a:ext cx="3643338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8041402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28794" y="2500306"/>
            <a:ext cx="41434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500174"/>
            <a:ext cx="67866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Цель мероприятия:</a:t>
            </a:r>
            <a:r>
              <a:rPr lang="ru-RU" sz="3600" dirty="0" smtClean="0">
                <a:solidFill>
                  <a:srgbClr val="FF0000"/>
                </a:solidFill>
              </a:rPr>
              <a:t> усвоить основные этические требования в поведении и общении с людьми, овладеть навыками культурного поведения в обществе.</a:t>
            </a:r>
          </a:p>
        </p:txBody>
      </p:sp>
    </p:spTree>
    <p:extLst>
      <p:ext uri="{BB962C8B-B14F-4D97-AF65-F5344CB8AC3E}">
        <p14:creationId xmlns="" xmlns:p14="http://schemas.microsoft.com/office/powerpoint/2010/main" val="28041402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акральное число &quot;12&quot;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142984"/>
            <a:ext cx="4143404" cy="3429024"/>
          </a:xfrm>
          <a:prstGeom prst="rect">
            <a:avLst/>
          </a:prstGeom>
          <a:noFill/>
        </p:spPr>
      </p:pic>
      <p:pic>
        <p:nvPicPr>
          <p:cNvPr id="1028" name="Picture 4" descr="МОУ СОШ 8, г. Подольск, Пером и кистью (история письменности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857364"/>
            <a:ext cx="3143272" cy="264320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47148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Литературный текст –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«Первые моральные идеалы»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1500174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Первый трактат о поведении был издан в 1204 году испанским священником Педро </a:t>
            </a:r>
            <a:r>
              <a:rPr lang="ru-RU" sz="3200" dirty="0" err="1" smtClean="0">
                <a:solidFill>
                  <a:srgbClr val="FF0000"/>
                </a:solidFill>
              </a:rPr>
              <a:t>Альфонсо</a:t>
            </a:r>
            <a:r>
              <a:rPr lang="ru-RU" sz="3200" dirty="0" smtClean="0">
                <a:solidFill>
                  <a:srgbClr val="FF0000"/>
                </a:solidFill>
              </a:rPr>
              <a:t> и назывался «Дисциплина </a:t>
            </a:r>
            <a:r>
              <a:rPr lang="ru-RU" sz="3200" dirty="0" err="1" smtClean="0">
                <a:solidFill>
                  <a:srgbClr val="FF0000"/>
                </a:solidFill>
              </a:rPr>
              <a:t>клерикалис</a:t>
            </a:r>
            <a:r>
              <a:rPr lang="ru-RU" sz="3200" dirty="0" smtClean="0">
                <a:solidFill>
                  <a:srgbClr val="FF0000"/>
                </a:solidFill>
              </a:rPr>
              <a:t>».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ваш\Desktop\картинки к презентации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643182"/>
            <a:ext cx="3429024" cy="23574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1357298"/>
            <a:ext cx="3357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Примерно так выглядела первая этикетка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4820" name="Picture 4" descr="The Masculine Epic: Ten Lessons in Life from Louis XI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071546"/>
            <a:ext cx="3214710" cy="38576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00562" y="5143512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   король Людовик  XIV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Поучение Владимира Мономаха. Самодержавная Рус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56"/>
            <a:ext cx="3571900" cy="4214842"/>
          </a:xfrm>
          <a:prstGeom prst="rect">
            <a:avLst/>
          </a:prstGeom>
          <a:noFill/>
        </p:spPr>
      </p:pic>
      <p:pic>
        <p:nvPicPr>
          <p:cNvPr id="36868" name="Picture 4" descr="Домострой. Культур-Мультур путешествие: Группы - diets.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714356"/>
            <a:ext cx="3314718" cy="421484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4929198"/>
            <a:ext cx="3571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b="1" dirty="0" smtClean="0">
                <a:solidFill>
                  <a:srgbClr val="FF0000"/>
                </a:solidFill>
              </a:rPr>
              <a:t>Владимир</a:t>
            </a:r>
            <a:r>
              <a:rPr lang="ru-RU" dirty="0" smtClean="0">
                <a:solidFill>
                  <a:srgbClr val="FF0000"/>
                </a:solidFill>
              </a:rPr>
              <a:t> Всеволодович </a:t>
            </a:r>
            <a:r>
              <a:rPr lang="ru-RU" b="1" dirty="0" smtClean="0">
                <a:solidFill>
                  <a:srgbClr val="FF0000"/>
                </a:solidFill>
              </a:rPr>
              <a:t>Мономах</a:t>
            </a:r>
            <a:r>
              <a:rPr lang="ru-RU" dirty="0" smtClean="0">
                <a:solidFill>
                  <a:srgbClr val="FF0000"/>
                </a:solidFill>
              </a:rPr>
              <a:t> (1053—1125), великий князь киевский (с 1113 г.).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0562" y="5072074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Поучение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b="1" dirty="0" smtClean="0">
                <a:solidFill>
                  <a:srgbClr val="FF0000"/>
                </a:solidFill>
              </a:rPr>
              <a:t>Владимира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b="1" dirty="0" smtClean="0">
                <a:solidFill>
                  <a:srgbClr val="FF0000"/>
                </a:solidFill>
              </a:rPr>
              <a:t>Мономаха</a:t>
            </a:r>
            <a:r>
              <a:rPr lang="ru-RU" dirty="0" smtClean="0">
                <a:solidFill>
                  <a:srgbClr val="FF0000"/>
                </a:solidFill>
              </a:rPr>
              <a:t>. 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5072074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9" name="Picture 7" descr="Дороги и храмы Мономаха Газета &quot;День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142984"/>
            <a:ext cx="6000792" cy="42862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20002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9939" name="Picture 3" descr="England.Turizm-Online.ru &amp;Scy;&amp;tcy;&amp;rcy;&amp;ocy;&amp;gcy;&amp;icy;&amp;jcy; &amp;bcy;&amp;rcy;&amp;icy;&amp;tcy;&amp;acy;&amp;ncy;&amp;scy;&amp;kcy;&amp;icy;&amp;jcy; &amp;ecy;&amp;tcy;&amp;icy;&amp;kcy;&amp;ie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28736"/>
            <a:ext cx="3243266" cy="421484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39941" name="Picture 5" descr="Клуб джентльменов УО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929066"/>
            <a:ext cx="2643206" cy="2000264"/>
          </a:xfrm>
          <a:prstGeom prst="rect">
            <a:avLst/>
          </a:prstGeom>
          <a:noFill/>
        </p:spPr>
      </p:pic>
      <p:pic>
        <p:nvPicPr>
          <p:cNvPr id="39942" name="Picture 6" descr="C:\Users\ваш\Desktop\картинки к презентации\roba-1470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500042"/>
            <a:ext cx="2419352" cy="350044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1928802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Конкурс «</a:t>
            </a:r>
            <a:r>
              <a:rPr kumimoji="0" lang="ru-RU" sz="14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Приветствие и представление».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2143116"/>
            <a:ext cx="635798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Конкурсные задания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339</TotalTime>
  <Words>78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Кутюр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ваш</cp:lastModifiedBy>
  <cp:revision>41</cp:revision>
  <dcterms:created xsi:type="dcterms:W3CDTF">2011-10-24T14:57:08Z</dcterms:created>
  <dcterms:modified xsi:type="dcterms:W3CDTF">2014-10-26T07:38:19Z</dcterms:modified>
</cp:coreProperties>
</file>