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60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3B41DAD-F46B-437B-912B-A67B0BC37D44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FE47E6F-A2A7-4BF9-B413-E7FFC21473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Ancient Romans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Krugovaya</a:t>
            </a:r>
            <a:r>
              <a:rPr lang="en-US" dirty="0" smtClean="0"/>
              <a:t> </a:t>
            </a:r>
            <a:r>
              <a:rPr lang="en-US" dirty="0" err="1" smtClean="0"/>
              <a:t>Nastya</a:t>
            </a:r>
            <a:r>
              <a:rPr lang="en-US" dirty="0" smtClean="0"/>
              <a:t> 9</a:t>
            </a:r>
            <a:r>
              <a:rPr lang="ru-RU" dirty="0" smtClean="0"/>
              <a:t> «</a:t>
            </a:r>
            <a:r>
              <a:rPr lang="en-US" dirty="0"/>
              <a:t>b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65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Ancient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Rome was an Italic civilization that began on the Italian Peninsula as early as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eighth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century BC. Located along the Mediterranean Sea and centered on the city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Rome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The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Ancient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Rome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was one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largest empires in the ancient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world.  It lasted nearly twelve centuries.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19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Romans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75" y="2335817"/>
            <a:ext cx="6196013" cy="3170616"/>
          </a:xfrm>
        </p:spPr>
      </p:pic>
    </p:spTree>
    <p:extLst>
      <p:ext uri="{BB962C8B-B14F-4D97-AF65-F5344CB8AC3E}">
        <p14:creationId xmlns:p14="http://schemas.microsoft.com/office/powerpoint/2010/main" val="2637366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and art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Roman painting styles show Greek influences. Several examples of Roman painting have been found at Pompeii, and from these art historians divide the history of Roman painting into four periods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science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numbering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the Julian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calendar are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distributed.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3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Romans’ art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132856"/>
            <a:ext cx="3888432" cy="3835407"/>
          </a:xfrm>
        </p:spPr>
      </p:pic>
    </p:spTree>
    <p:extLst>
      <p:ext uri="{BB962C8B-B14F-4D97-AF65-F5344CB8AC3E}">
        <p14:creationId xmlns:p14="http://schemas.microsoft.com/office/powerpoint/2010/main" val="373812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6700461" cy="36038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Roman mythology is a collection of traditional stories related to the legendary origin of Ancient Rome and its religious system represented in literature and the visual arts of the Romans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ancient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deity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Haze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Gugino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Kaligo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(the feminine principle)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Skotos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(male person)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Chaos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the embodiment of Emptiness and Darkness that existed at the inception of the Universe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1488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Ancient Gods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81" y="2239963"/>
            <a:ext cx="6019800" cy="3362325"/>
          </a:xfrm>
        </p:spPr>
      </p:pic>
    </p:spTree>
    <p:extLst>
      <p:ext uri="{BB962C8B-B14F-4D97-AF65-F5344CB8AC3E}">
        <p14:creationId xmlns:p14="http://schemas.microsoft.com/office/powerpoint/2010/main" val="151186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Their civilization today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119257"/>
            <a:ext cx="6480720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Roman civilization ended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attacked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Turks.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Cultural heritage of Ancient Rome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can see in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scientific terminology, architecture, literature. The Latin language has long been the international language of all educated people of Europe. Still it is used in scientific terminology.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5590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120</TotalTime>
  <Words>244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The Ancient Romans</vt:lpstr>
      <vt:lpstr>Introduction</vt:lpstr>
      <vt:lpstr>The Romans</vt:lpstr>
      <vt:lpstr>Science and art</vt:lpstr>
      <vt:lpstr>Romans’ art</vt:lpstr>
      <vt:lpstr>Religion</vt:lpstr>
      <vt:lpstr>The Ancient Gods</vt:lpstr>
      <vt:lpstr>Their civilization today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Romans</dc:title>
  <dc:creator>user</dc:creator>
  <cp:lastModifiedBy>Логинова Ольга Анатольевна</cp:lastModifiedBy>
  <cp:revision>10</cp:revision>
  <dcterms:created xsi:type="dcterms:W3CDTF">2014-09-22T15:54:45Z</dcterms:created>
  <dcterms:modified xsi:type="dcterms:W3CDTF">2014-11-05T17:23:08Z</dcterms:modified>
</cp:coreProperties>
</file>