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C7585-892D-4319-8AD9-E00173B1E469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47CB8-B5C9-4CC7-B514-ADDACC2739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C7585-892D-4319-8AD9-E00173B1E469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47CB8-B5C9-4CC7-B514-ADDACC2739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C7585-892D-4319-8AD9-E00173B1E469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47CB8-B5C9-4CC7-B514-ADDACC2739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C7585-892D-4319-8AD9-E00173B1E469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47CB8-B5C9-4CC7-B514-ADDACC2739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C7585-892D-4319-8AD9-E00173B1E469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47CB8-B5C9-4CC7-B514-ADDACC2739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C7585-892D-4319-8AD9-E00173B1E469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47CB8-B5C9-4CC7-B514-ADDACC2739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C7585-892D-4319-8AD9-E00173B1E469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47CB8-B5C9-4CC7-B514-ADDACC2739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C7585-892D-4319-8AD9-E00173B1E469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47CB8-B5C9-4CC7-B514-ADDACC2739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C7585-892D-4319-8AD9-E00173B1E469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47CB8-B5C9-4CC7-B514-ADDACC2739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C7585-892D-4319-8AD9-E00173B1E469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47CB8-B5C9-4CC7-B514-ADDACC2739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C7585-892D-4319-8AD9-E00173B1E469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47CB8-B5C9-4CC7-B514-ADDACC2739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C7585-892D-4319-8AD9-E00173B1E469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547CB8-B5C9-4CC7-B514-ADDACC2739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32584" y="2204864"/>
            <a:ext cx="444448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 panose="02030602050306030303" pitchFamily="18" charset="0"/>
              </a:rPr>
              <a:t>Посуда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2160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0"/>
            <a:ext cx="25680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Trebuchet MS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Trebuchet MS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Trebuchet MS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00013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Загадки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1857364"/>
            <a:ext cx="80010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пыхчу, пыхчу, пыхчу,</a:t>
            </a:r>
            <a:endParaRPr kumimoji="0" lang="ru-RU" sz="32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Больше греться не хочу.</a:t>
            </a:r>
            <a:endParaRPr kumimoji="0" lang="ru-RU" sz="32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Крышка громко зазвенела: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«Пейте чай, вода скрипела!»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чайн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3616464"/>
            <a:ext cx="2325847" cy="22287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857232"/>
            <a:ext cx="7572428" cy="64294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Загадки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1571612"/>
            <a:ext cx="592933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моей тарелочке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Лодочка плывет.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Лодочку с едою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Отправляю в рот.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лож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2714620"/>
            <a:ext cx="3263897" cy="32638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39</Words>
  <Application>Microsoft Office PowerPoint</Application>
  <PresentationFormat>Экран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Загадки</vt:lpstr>
      <vt:lpstr>Загадки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Наташа</cp:lastModifiedBy>
  <cp:revision>1</cp:revision>
  <dcterms:created xsi:type="dcterms:W3CDTF">2014-11-07T18:54:08Z</dcterms:created>
  <dcterms:modified xsi:type="dcterms:W3CDTF">2014-11-07T19:01:52Z</dcterms:modified>
</cp:coreProperties>
</file>