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208203-4511-40E0-BF97-64455BE195C0}" type="datetimeFigureOut">
              <a:rPr lang="ru-RU" smtClean="0"/>
              <a:pPr/>
              <a:t>07.11.2014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12228-D3A2-4473-9ADB-057A22E3D1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208203-4511-40E0-BF97-64455BE195C0}" type="datetimeFigureOut">
              <a:rPr lang="ru-RU" smtClean="0"/>
              <a:pPr/>
              <a:t>07.11.2014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12228-D3A2-4473-9ADB-057A22E3D1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208203-4511-40E0-BF97-64455BE195C0}" type="datetimeFigureOut">
              <a:rPr lang="ru-RU" smtClean="0"/>
              <a:pPr/>
              <a:t>07.11.2014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12228-D3A2-4473-9ADB-057A22E3D1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208203-4511-40E0-BF97-64455BE195C0}" type="datetimeFigureOut">
              <a:rPr lang="ru-RU" smtClean="0"/>
              <a:pPr/>
              <a:t>07.11.2014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12228-D3A2-4473-9ADB-057A22E3D1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208203-4511-40E0-BF97-64455BE195C0}" type="datetimeFigureOut">
              <a:rPr lang="ru-RU" smtClean="0"/>
              <a:pPr/>
              <a:t>07.11.2014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12228-D3A2-4473-9ADB-057A22E3D1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208203-4511-40E0-BF97-64455BE195C0}" type="datetimeFigureOut">
              <a:rPr lang="ru-RU" smtClean="0"/>
              <a:pPr/>
              <a:t>07.11.2014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12228-D3A2-4473-9ADB-057A22E3D1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208203-4511-40E0-BF97-64455BE195C0}" type="datetimeFigureOut">
              <a:rPr lang="ru-RU" smtClean="0"/>
              <a:pPr/>
              <a:t>07.11.2014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12228-D3A2-4473-9ADB-057A22E3D1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208203-4511-40E0-BF97-64455BE195C0}" type="datetimeFigureOut">
              <a:rPr lang="ru-RU" smtClean="0"/>
              <a:pPr/>
              <a:t>07.11.2014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12228-D3A2-4473-9ADB-057A22E3D1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208203-4511-40E0-BF97-64455BE195C0}" type="datetimeFigureOut">
              <a:rPr lang="ru-RU" smtClean="0"/>
              <a:pPr/>
              <a:t>07.11.2014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12228-D3A2-4473-9ADB-057A22E3D1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208203-4511-40E0-BF97-64455BE195C0}" type="datetimeFigureOut">
              <a:rPr lang="ru-RU" smtClean="0"/>
              <a:pPr/>
              <a:t>07.11.2014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12228-D3A2-4473-9ADB-057A22E3D1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208203-4511-40E0-BF97-64455BE195C0}" type="datetimeFigureOut">
              <a:rPr lang="ru-RU" smtClean="0"/>
              <a:pPr/>
              <a:t>07.11.2014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12228-D3A2-4473-9ADB-057A22E3D1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208203-4511-40E0-BF97-64455BE195C0}" type="datetimeFigureOut">
              <a:rPr lang="ru-RU" smtClean="0"/>
              <a:pPr/>
              <a:t>07.11.2014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512228-D3A2-4473-9ADB-057A22E3D11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1000108"/>
            <a:ext cx="7643866" cy="857256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Загадки</a:t>
            </a:r>
            <a:endParaRPr lang="ru-RU" dirty="0"/>
          </a:p>
        </p:txBody>
      </p:sp>
      <p:pic>
        <p:nvPicPr>
          <p:cNvPr id="4" name="Рисунок 3" descr="http://www.posuda24.ru/posuda24/shop/published/publicdata/WWWPOSUDA24RUWEBASYST/attachments/SC/products_pictures/Serafino%20Zani%20-%20Genesis%20design%20Tarcisio%20Zani%20-pentola%20%28pot%29p4_enl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76056" y="3717032"/>
            <a:ext cx="3210720" cy="206942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756008" y="1844824"/>
            <a:ext cx="5040128" cy="2047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этой кухонной посуде</a:t>
            </a:r>
            <a:br>
              <a:rPr lang="ru-RU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Суп и кашу варят люди.</a:t>
            </a:r>
            <a:br>
              <a:rPr lang="ru-RU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Ну, а мама для </a:t>
            </a:r>
            <a:r>
              <a:rPr lang="ru-RU" sz="3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сынули</a:t>
            </a:r>
            <a:r>
              <a:rPr lang="ru-RU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Варит щи в большой  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836712"/>
            <a:ext cx="6696744" cy="720080"/>
          </a:xfrm>
        </p:spPr>
        <p:txBody>
          <a:bodyPr>
            <a:normAutofit fontScale="90000"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Загадки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99592" y="1700809"/>
            <a:ext cx="7416824" cy="4176463"/>
          </a:xfrm>
        </p:spPr>
        <p:txBody>
          <a:bodyPr/>
          <a:lstStyle/>
          <a:p>
            <a:pPr marL="0" indent="0">
              <a:buNone/>
            </a:pPr>
            <a:r>
              <a:rPr lang="ru-RU" i="1" dirty="0">
                <a:latin typeface="Cambria" panose="02040503050406030204" pitchFamily="18" charset="0"/>
              </a:rPr>
              <a:t>Если б не было ее</a:t>
            </a:r>
            <a:br>
              <a:rPr lang="ru-RU" i="1" dirty="0">
                <a:latin typeface="Cambria" panose="02040503050406030204" pitchFamily="18" charset="0"/>
              </a:rPr>
            </a:br>
            <a:r>
              <a:rPr lang="ru-RU" i="1" dirty="0">
                <a:latin typeface="Cambria" panose="02040503050406030204" pitchFamily="18" charset="0"/>
              </a:rPr>
              <a:t>Было б кушать тяжело.</a:t>
            </a:r>
            <a:br>
              <a:rPr lang="ru-RU" i="1" dirty="0">
                <a:latin typeface="Cambria" panose="02040503050406030204" pitchFamily="18" charset="0"/>
              </a:rPr>
            </a:br>
            <a:r>
              <a:rPr lang="ru-RU" i="1" dirty="0">
                <a:latin typeface="Cambria" panose="02040503050406030204" pitchFamily="18" charset="0"/>
              </a:rPr>
              <a:t>Некуда и суп налить</a:t>
            </a:r>
            <a:br>
              <a:rPr lang="ru-RU" i="1" dirty="0">
                <a:latin typeface="Cambria" panose="02040503050406030204" pitchFamily="18" charset="0"/>
              </a:rPr>
            </a:br>
            <a:r>
              <a:rPr lang="ru-RU" i="1" dirty="0">
                <a:latin typeface="Cambria" panose="02040503050406030204" pitchFamily="18" charset="0"/>
              </a:rPr>
              <a:t>И котлетку положить. </a:t>
            </a:r>
          </a:p>
        </p:txBody>
      </p:sp>
      <p:pic>
        <p:nvPicPr>
          <p:cNvPr id="4" name="Рисунок 3" descr="http://myidea.kz/published/publicdata/MYIKEAKZ/attachments/SC/products_pictures/trivsam-tarelka-glubokaa__0110630_PE261032_S4.JPG"/>
          <p:cNvPicPr/>
          <p:nvPr/>
        </p:nvPicPr>
        <p:blipFill rotWithShape="1"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18730" b="17664"/>
          <a:stretch/>
        </p:blipFill>
        <p:spPr bwMode="auto">
          <a:xfrm>
            <a:off x="4716016" y="4004733"/>
            <a:ext cx="3456384" cy="146473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="" xmlns:p14="http://schemas.microsoft.com/office/powerpoint/2010/main" val="15935928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11</Words>
  <Application>Microsoft Office PowerPoint</Application>
  <PresentationFormat>Экран (4:3)</PresentationFormat>
  <Paragraphs>4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Тема Office</vt:lpstr>
      <vt:lpstr>Загадки</vt:lpstr>
      <vt:lpstr>Загадки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Загадки</dc:title>
  <dc:creator>Наташа</dc:creator>
  <cp:lastModifiedBy>Наташа</cp:lastModifiedBy>
  <cp:revision>2</cp:revision>
  <dcterms:created xsi:type="dcterms:W3CDTF">2014-11-07T19:04:58Z</dcterms:created>
  <dcterms:modified xsi:type="dcterms:W3CDTF">2014-11-07T19:08:25Z</dcterms:modified>
</cp:coreProperties>
</file>