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B4E25-175A-4587-9844-29563367AFE3}" type="doc">
      <dgm:prSet loTypeId="urn:microsoft.com/office/officeart/2005/8/layout/hierarchy2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00504C-AC1C-44E4-83BA-797B995769D9}">
      <dgm:prSet phldrT="[Текст]"/>
      <dgm:spPr/>
      <dgm:t>
        <a:bodyPr/>
        <a:lstStyle/>
        <a:p>
          <a:r>
            <a:rPr lang="ru-RU" dirty="0" smtClean="0"/>
            <a:t>КЛАССНЫЙ РУКОВОДИТЕЛЬ</a:t>
          </a:r>
          <a:endParaRPr lang="en-US" dirty="0"/>
        </a:p>
      </dgm:t>
    </dgm:pt>
    <dgm:pt modelId="{7E40409C-4643-402F-A289-5324A4B68A2A}" type="parTrans" cxnId="{D34BCF33-7116-42C1-A9B7-8C82433158AC}">
      <dgm:prSet/>
      <dgm:spPr/>
      <dgm:t>
        <a:bodyPr/>
        <a:lstStyle/>
        <a:p>
          <a:endParaRPr lang="en-US"/>
        </a:p>
      </dgm:t>
    </dgm:pt>
    <dgm:pt modelId="{4E4339A5-EAFF-467F-9C39-6F01E6C4F2F2}" type="sibTrans" cxnId="{D34BCF33-7116-42C1-A9B7-8C82433158AC}">
      <dgm:prSet/>
      <dgm:spPr/>
      <dgm:t>
        <a:bodyPr/>
        <a:lstStyle/>
        <a:p>
          <a:endParaRPr lang="en-US"/>
        </a:p>
      </dgm:t>
    </dgm:pt>
    <dgm:pt modelId="{BEF0AADA-2D50-4D16-875C-ADA69263CE3F}">
      <dgm:prSet phldrT="[Текст]"/>
      <dgm:spPr/>
      <dgm:t>
        <a:bodyPr/>
        <a:lstStyle/>
        <a:p>
          <a:r>
            <a:rPr lang="ru-RU" dirty="0" smtClean="0"/>
            <a:t>РОДИТЕЛЬСКИЙ КОМИТЕТ</a:t>
          </a:r>
          <a:endParaRPr lang="en-US" dirty="0"/>
        </a:p>
      </dgm:t>
    </dgm:pt>
    <dgm:pt modelId="{D907CDCB-EAB8-4A7D-AEFD-35A42E8A986E}" type="sibTrans" cxnId="{C40FE387-DF0F-4236-BD93-0DBF6FBDC753}">
      <dgm:prSet/>
      <dgm:spPr/>
      <dgm:t>
        <a:bodyPr/>
        <a:lstStyle/>
        <a:p>
          <a:endParaRPr lang="en-US"/>
        </a:p>
      </dgm:t>
    </dgm:pt>
    <dgm:pt modelId="{DB0D38CA-853D-493D-A173-7007F99EC9AF}" type="parTrans" cxnId="{C40FE387-DF0F-4236-BD93-0DBF6FBDC753}">
      <dgm:prSet/>
      <dgm:spPr/>
      <dgm:t>
        <a:bodyPr/>
        <a:lstStyle/>
        <a:p>
          <a:endParaRPr lang="en-US"/>
        </a:p>
      </dgm:t>
    </dgm:pt>
    <dgm:pt modelId="{02345E12-FB18-4D80-86E9-4720432626C5}">
      <dgm:prSet phldrT="[Текст]"/>
      <dgm:spPr/>
      <dgm:t>
        <a:bodyPr/>
        <a:lstStyle/>
        <a:p>
          <a:r>
            <a:rPr lang="ru-RU" dirty="0" smtClean="0"/>
            <a:t>СОВЕТ </a:t>
          </a:r>
        </a:p>
        <a:p>
          <a:r>
            <a:rPr lang="ru-RU" dirty="0" smtClean="0"/>
            <a:t>КЛАССА</a:t>
          </a:r>
          <a:endParaRPr lang="en-US" dirty="0"/>
        </a:p>
      </dgm:t>
    </dgm:pt>
    <dgm:pt modelId="{4CCCEFFC-AF20-4730-BB5D-32298ECE1058}" type="sibTrans" cxnId="{D0917BA4-7D06-4855-BFB4-2601B80AA086}">
      <dgm:prSet/>
      <dgm:spPr/>
      <dgm:t>
        <a:bodyPr/>
        <a:lstStyle/>
        <a:p>
          <a:endParaRPr lang="en-US"/>
        </a:p>
      </dgm:t>
    </dgm:pt>
    <dgm:pt modelId="{58E4C475-D761-46D8-8D96-AF5CB09CFB7D}" type="parTrans" cxnId="{D0917BA4-7D06-4855-BFB4-2601B80AA086}">
      <dgm:prSet/>
      <dgm:spPr/>
      <dgm:t>
        <a:bodyPr/>
        <a:lstStyle/>
        <a:p>
          <a:endParaRPr lang="en-US"/>
        </a:p>
      </dgm:t>
    </dgm:pt>
    <dgm:pt modelId="{A44F15B3-2945-4F10-ACEF-E4EA3EF8035A}" type="pres">
      <dgm:prSet presAssocID="{B63B4E25-175A-4587-9844-29563367AF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7DFA26F-F8DC-4DAB-87D8-F70DD8FB6595}" type="pres">
      <dgm:prSet presAssocID="{7F00504C-AC1C-44E4-83BA-797B995769D9}" presName="root1" presStyleCnt="0"/>
      <dgm:spPr/>
    </dgm:pt>
    <dgm:pt modelId="{90C182D9-CEE5-403D-83E6-BDD03380FE43}" type="pres">
      <dgm:prSet presAssocID="{7F00504C-AC1C-44E4-83BA-797B995769D9}" presName="LevelOneTextNode" presStyleLbl="node0" presStyleIdx="0" presStyleCnt="1" custLinFactNeighborX="-1791" custLinFactNeighborY="871">
        <dgm:presLayoutVars>
          <dgm:chPref val="3"/>
        </dgm:presLayoutVars>
      </dgm:prSet>
      <dgm:spPr/>
    </dgm:pt>
    <dgm:pt modelId="{A7AF0C43-2747-44E8-BF12-D250B3E7F860}" type="pres">
      <dgm:prSet presAssocID="{7F00504C-AC1C-44E4-83BA-797B995769D9}" presName="level2hierChild" presStyleCnt="0"/>
      <dgm:spPr/>
    </dgm:pt>
    <dgm:pt modelId="{8BDA56EE-E4AE-44F6-BDFE-81FBEDFD5BFD}" type="pres">
      <dgm:prSet presAssocID="{58E4C475-D761-46D8-8D96-AF5CB09CFB7D}" presName="conn2-1" presStyleLbl="parChTrans1D2" presStyleIdx="0" presStyleCnt="2"/>
      <dgm:spPr/>
    </dgm:pt>
    <dgm:pt modelId="{9DF2CCAC-E6FA-4E90-8E70-82A66D731D40}" type="pres">
      <dgm:prSet presAssocID="{58E4C475-D761-46D8-8D96-AF5CB09CFB7D}" presName="connTx" presStyleLbl="parChTrans1D2" presStyleIdx="0" presStyleCnt="2"/>
      <dgm:spPr/>
    </dgm:pt>
    <dgm:pt modelId="{9D48754C-D91A-42E8-AB76-23FD936B586C}" type="pres">
      <dgm:prSet presAssocID="{02345E12-FB18-4D80-86E9-4720432626C5}" presName="root2" presStyleCnt="0"/>
      <dgm:spPr/>
    </dgm:pt>
    <dgm:pt modelId="{E0837B03-C849-47A1-8DA9-3128FECB5EE7}" type="pres">
      <dgm:prSet presAssocID="{02345E12-FB18-4D80-86E9-4720432626C5}" presName="LevelTwoTextNode" presStyleLbl="node2" presStyleIdx="0" presStyleCnt="2" custLinFactNeighborX="-7200" custLinFactNeighborY="-216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92BAD1-AEAA-40E2-AF4A-54E04EEB1684}" type="pres">
      <dgm:prSet presAssocID="{02345E12-FB18-4D80-86E9-4720432626C5}" presName="level3hierChild" presStyleCnt="0"/>
      <dgm:spPr/>
    </dgm:pt>
    <dgm:pt modelId="{F937239E-6F3D-42BE-A4B1-9179CFD66682}" type="pres">
      <dgm:prSet presAssocID="{DB0D38CA-853D-493D-A173-7007F99EC9AF}" presName="conn2-1" presStyleLbl="parChTrans1D2" presStyleIdx="1" presStyleCnt="2"/>
      <dgm:spPr/>
    </dgm:pt>
    <dgm:pt modelId="{56CAFB52-5B65-4351-A804-FDEC784B261D}" type="pres">
      <dgm:prSet presAssocID="{DB0D38CA-853D-493D-A173-7007F99EC9AF}" presName="connTx" presStyleLbl="parChTrans1D2" presStyleIdx="1" presStyleCnt="2"/>
      <dgm:spPr/>
    </dgm:pt>
    <dgm:pt modelId="{929FC2A3-E5D0-4EF4-8464-FCA3C0FF80EB}" type="pres">
      <dgm:prSet presAssocID="{BEF0AADA-2D50-4D16-875C-ADA69263CE3F}" presName="root2" presStyleCnt="0"/>
      <dgm:spPr/>
    </dgm:pt>
    <dgm:pt modelId="{BADD65EC-F55F-4367-A280-78DAB6CA47D3}" type="pres">
      <dgm:prSet presAssocID="{BEF0AADA-2D50-4D16-875C-ADA69263CE3F}" presName="LevelTwoTextNode" presStyleLbl="node2" presStyleIdx="1" presStyleCnt="2" custLinFactNeighborX="-2786" custLinFactNeighborY="53117">
        <dgm:presLayoutVars>
          <dgm:chPref val="3"/>
        </dgm:presLayoutVars>
      </dgm:prSet>
      <dgm:spPr/>
    </dgm:pt>
    <dgm:pt modelId="{C0C5A2AD-45F4-458E-AB61-7B315B967585}" type="pres">
      <dgm:prSet presAssocID="{BEF0AADA-2D50-4D16-875C-ADA69263CE3F}" presName="level3hierChild" presStyleCnt="0"/>
      <dgm:spPr/>
    </dgm:pt>
  </dgm:ptLst>
  <dgm:cxnLst>
    <dgm:cxn modelId="{1F038143-9B7A-41B1-AF9F-982FE258C0CA}" type="presOf" srcId="{58E4C475-D761-46D8-8D96-AF5CB09CFB7D}" destId="{9DF2CCAC-E6FA-4E90-8E70-82A66D731D40}" srcOrd="1" destOrd="0" presId="urn:microsoft.com/office/officeart/2005/8/layout/hierarchy2"/>
    <dgm:cxn modelId="{54445D4C-01E8-497A-A8F7-2779F2C4FB88}" type="presOf" srcId="{BEF0AADA-2D50-4D16-875C-ADA69263CE3F}" destId="{BADD65EC-F55F-4367-A280-78DAB6CA47D3}" srcOrd="0" destOrd="0" presId="urn:microsoft.com/office/officeart/2005/8/layout/hierarchy2"/>
    <dgm:cxn modelId="{D34BCF33-7116-42C1-A9B7-8C82433158AC}" srcId="{B63B4E25-175A-4587-9844-29563367AFE3}" destId="{7F00504C-AC1C-44E4-83BA-797B995769D9}" srcOrd="0" destOrd="0" parTransId="{7E40409C-4643-402F-A289-5324A4B68A2A}" sibTransId="{4E4339A5-EAFF-467F-9C39-6F01E6C4F2F2}"/>
    <dgm:cxn modelId="{2ACF0071-4B52-4903-AC2E-0DF3DB6CDD4B}" type="presOf" srcId="{DB0D38CA-853D-493D-A173-7007F99EC9AF}" destId="{56CAFB52-5B65-4351-A804-FDEC784B261D}" srcOrd="1" destOrd="0" presId="urn:microsoft.com/office/officeart/2005/8/layout/hierarchy2"/>
    <dgm:cxn modelId="{22525D25-6165-4001-9F2F-43EDFB5C2C99}" type="presOf" srcId="{02345E12-FB18-4D80-86E9-4720432626C5}" destId="{E0837B03-C849-47A1-8DA9-3128FECB5EE7}" srcOrd="0" destOrd="0" presId="urn:microsoft.com/office/officeart/2005/8/layout/hierarchy2"/>
    <dgm:cxn modelId="{E80038AF-5DB6-48B6-810F-DB853A1F934D}" type="presOf" srcId="{DB0D38CA-853D-493D-A173-7007F99EC9AF}" destId="{F937239E-6F3D-42BE-A4B1-9179CFD66682}" srcOrd="0" destOrd="0" presId="urn:microsoft.com/office/officeart/2005/8/layout/hierarchy2"/>
    <dgm:cxn modelId="{C40FE387-DF0F-4236-BD93-0DBF6FBDC753}" srcId="{7F00504C-AC1C-44E4-83BA-797B995769D9}" destId="{BEF0AADA-2D50-4D16-875C-ADA69263CE3F}" srcOrd="1" destOrd="0" parTransId="{DB0D38CA-853D-493D-A173-7007F99EC9AF}" sibTransId="{D907CDCB-EAB8-4A7D-AEFD-35A42E8A986E}"/>
    <dgm:cxn modelId="{9A9F6D41-5D01-42D7-B38B-DD35D04C47DB}" type="presOf" srcId="{7F00504C-AC1C-44E4-83BA-797B995769D9}" destId="{90C182D9-CEE5-403D-83E6-BDD03380FE43}" srcOrd="0" destOrd="0" presId="urn:microsoft.com/office/officeart/2005/8/layout/hierarchy2"/>
    <dgm:cxn modelId="{D0917BA4-7D06-4855-BFB4-2601B80AA086}" srcId="{7F00504C-AC1C-44E4-83BA-797B995769D9}" destId="{02345E12-FB18-4D80-86E9-4720432626C5}" srcOrd="0" destOrd="0" parTransId="{58E4C475-D761-46D8-8D96-AF5CB09CFB7D}" sibTransId="{4CCCEFFC-AF20-4730-BB5D-32298ECE1058}"/>
    <dgm:cxn modelId="{EA123505-FC85-4E45-BDF9-84056B4CED0F}" type="presOf" srcId="{B63B4E25-175A-4587-9844-29563367AFE3}" destId="{A44F15B3-2945-4F10-ACEF-E4EA3EF8035A}" srcOrd="0" destOrd="0" presId="urn:microsoft.com/office/officeart/2005/8/layout/hierarchy2"/>
    <dgm:cxn modelId="{CF459084-C32F-46B3-BFE8-330A11758C48}" type="presOf" srcId="{58E4C475-D761-46D8-8D96-AF5CB09CFB7D}" destId="{8BDA56EE-E4AE-44F6-BDFE-81FBEDFD5BFD}" srcOrd="0" destOrd="0" presId="urn:microsoft.com/office/officeart/2005/8/layout/hierarchy2"/>
    <dgm:cxn modelId="{F1EEE062-C436-4A20-8332-BF67056EA92C}" type="presParOf" srcId="{A44F15B3-2945-4F10-ACEF-E4EA3EF8035A}" destId="{E7DFA26F-F8DC-4DAB-87D8-F70DD8FB6595}" srcOrd="0" destOrd="0" presId="urn:microsoft.com/office/officeart/2005/8/layout/hierarchy2"/>
    <dgm:cxn modelId="{64F8A3BA-623E-489C-A211-CA430F068E67}" type="presParOf" srcId="{E7DFA26F-F8DC-4DAB-87D8-F70DD8FB6595}" destId="{90C182D9-CEE5-403D-83E6-BDD03380FE43}" srcOrd="0" destOrd="0" presId="urn:microsoft.com/office/officeart/2005/8/layout/hierarchy2"/>
    <dgm:cxn modelId="{F966BFEA-7018-4195-B887-46B075BC1048}" type="presParOf" srcId="{E7DFA26F-F8DC-4DAB-87D8-F70DD8FB6595}" destId="{A7AF0C43-2747-44E8-BF12-D250B3E7F860}" srcOrd="1" destOrd="0" presId="urn:microsoft.com/office/officeart/2005/8/layout/hierarchy2"/>
    <dgm:cxn modelId="{98AB7C46-F375-4A2F-8CE0-CC93657AD918}" type="presParOf" srcId="{A7AF0C43-2747-44E8-BF12-D250B3E7F860}" destId="{8BDA56EE-E4AE-44F6-BDFE-81FBEDFD5BFD}" srcOrd="0" destOrd="0" presId="urn:microsoft.com/office/officeart/2005/8/layout/hierarchy2"/>
    <dgm:cxn modelId="{CEB7180A-996D-40C6-90B2-27BC25BCB8C7}" type="presParOf" srcId="{8BDA56EE-E4AE-44F6-BDFE-81FBEDFD5BFD}" destId="{9DF2CCAC-E6FA-4E90-8E70-82A66D731D40}" srcOrd="0" destOrd="0" presId="urn:microsoft.com/office/officeart/2005/8/layout/hierarchy2"/>
    <dgm:cxn modelId="{7485EDA0-7924-4003-B074-BA9D0DC20093}" type="presParOf" srcId="{A7AF0C43-2747-44E8-BF12-D250B3E7F860}" destId="{9D48754C-D91A-42E8-AB76-23FD936B586C}" srcOrd="1" destOrd="0" presId="urn:microsoft.com/office/officeart/2005/8/layout/hierarchy2"/>
    <dgm:cxn modelId="{BDE8181E-F28B-4E97-8EC8-9A583BA5BEBD}" type="presParOf" srcId="{9D48754C-D91A-42E8-AB76-23FD936B586C}" destId="{E0837B03-C849-47A1-8DA9-3128FECB5EE7}" srcOrd="0" destOrd="0" presId="urn:microsoft.com/office/officeart/2005/8/layout/hierarchy2"/>
    <dgm:cxn modelId="{EE003FC5-8D1D-43FB-BC07-2B7400972B14}" type="presParOf" srcId="{9D48754C-D91A-42E8-AB76-23FD936B586C}" destId="{2A92BAD1-AEAA-40E2-AF4A-54E04EEB1684}" srcOrd="1" destOrd="0" presId="urn:microsoft.com/office/officeart/2005/8/layout/hierarchy2"/>
    <dgm:cxn modelId="{09F97325-0C1A-4755-9FFF-35AFFD911328}" type="presParOf" srcId="{A7AF0C43-2747-44E8-BF12-D250B3E7F860}" destId="{F937239E-6F3D-42BE-A4B1-9179CFD66682}" srcOrd="2" destOrd="0" presId="urn:microsoft.com/office/officeart/2005/8/layout/hierarchy2"/>
    <dgm:cxn modelId="{0E20DA23-D426-4EEE-8A3B-88B1822CCC93}" type="presParOf" srcId="{F937239E-6F3D-42BE-A4B1-9179CFD66682}" destId="{56CAFB52-5B65-4351-A804-FDEC784B261D}" srcOrd="0" destOrd="0" presId="urn:microsoft.com/office/officeart/2005/8/layout/hierarchy2"/>
    <dgm:cxn modelId="{DE9926CF-3465-4DC6-8CC5-37FD6D53B779}" type="presParOf" srcId="{A7AF0C43-2747-44E8-BF12-D250B3E7F860}" destId="{929FC2A3-E5D0-4EF4-8464-FCA3C0FF80EB}" srcOrd="3" destOrd="0" presId="urn:microsoft.com/office/officeart/2005/8/layout/hierarchy2"/>
    <dgm:cxn modelId="{63ED8D56-8C73-43BA-B314-CB2F99BE6B25}" type="presParOf" srcId="{929FC2A3-E5D0-4EF4-8464-FCA3C0FF80EB}" destId="{BADD65EC-F55F-4367-A280-78DAB6CA47D3}" srcOrd="0" destOrd="0" presId="urn:microsoft.com/office/officeart/2005/8/layout/hierarchy2"/>
    <dgm:cxn modelId="{5E8B9EAD-98B9-44D2-8842-EE0A623E5D37}" type="presParOf" srcId="{929FC2A3-E5D0-4EF4-8464-FCA3C0FF80EB}" destId="{C0C5A2AD-45F4-458E-AB61-7B315B967585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СТРУКТУРА КЛАССНОГО САМОУПРАВЛЕНИЯ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8572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47800"/>
          <a:ext cx="8401080" cy="512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СТРУКТУРА КЛАССНОГО САМОУПРАВЛЕНИЯ</a:t>
            </a:r>
            <a:endParaRPr lang="en-US" dirty="0"/>
          </a:p>
        </p:txBody>
      </p:sp>
      <p:sp>
        <p:nvSpPr>
          <p:cNvPr id="8" name="Двойная стрелка вверх/вниз 7"/>
          <p:cNvSpPr/>
          <p:nvPr/>
        </p:nvSpPr>
        <p:spPr>
          <a:xfrm>
            <a:off x="6357950" y="3643314"/>
            <a:ext cx="484632" cy="9304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Двойная стрелка вверх/вниз 8"/>
          <p:cNvSpPr/>
          <p:nvPr/>
        </p:nvSpPr>
        <p:spPr>
          <a:xfrm rot="2304741">
            <a:off x="4182980" y="2805000"/>
            <a:ext cx="4846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Двойная стрелка вверх/вниз 9"/>
          <p:cNvSpPr/>
          <p:nvPr/>
        </p:nvSpPr>
        <p:spPr>
          <a:xfrm rot="19454997">
            <a:off x="4310105" y="4241814"/>
            <a:ext cx="4846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47800"/>
            <a:ext cx="8472518" cy="4981596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ОРГАНЫ САМОУПРАВЛЕНИЯ</a:t>
            </a:r>
            <a:br>
              <a:rPr lang="ru-RU" b="1" dirty="0" smtClean="0"/>
            </a:br>
            <a:r>
              <a:rPr lang="ru-RU" b="1" dirty="0" smtClean="0"/>
              <a:t> В КЛАССЕ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3286124"/>
            <a:ext cx="242889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КОМАНДИР.</a:t>
            </a:r>
          </a:p>
          <a:p>
            <a:pPr algn="ctr"/>
            <a:r>
              <a:rPr lang="ru-RU" dirty="0" smtClean="0"/>
              <a:t>СТАРОСТА, </a:t>
            </a:r>
          </a:p>
          <a:p>
            <a:pPr algn="ctr"/>
            <a:r>
              <a:rPr lang="ru-RU" dirty="0" smtClean="0"/>
              <a:t>ЗАМ. СТАРОСТЫ</a:t>
            </a:r>
            <a:endParaRPr lang="en-US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4536281" y="3036091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5893603" y="2964653"/>
            <a:ext cx="357190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072198" y="3786190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3286116" y="3071810"/>
            <a:ext cx="285752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3071802" y="3786190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643306" y="4429132"/>
            <a:ext cx="357190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5536413" y="4393413"/>
            <a:ext cx="285752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4000496" y="1857364"/>
            <a:ext cx="1428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 ПО УЧЁБЕ</a:t>
            </a:r>
            <a:endParaRPr lang="en-US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000760" y="1928802"/>
            <a:ext cx="25717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КОМЕТЕТ</a:t>
            </a:r>
          </a:p>
          <a:p>
            <a:pPr algn="ctr"/>
            <a:r>
              <a:rPr lang="ru-RU" dirty="0" smtClean="0"/>
              <a:t>КУЛЬТМАССОВЫЙ</a:t>
            </a:r>
            <a:endParaRPr lang="en-US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214414" y="2000240"/>
            <a:ext cx="207170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 </a:t>
            </a:r>
          </a:p>
          <a:p>
            <a:pPr algn="ctr"/>
            <a:r>
              <a:rPr lang="ru-RU" dirty="0" smtClean="0"/>
              <a:t>ПО СПОРТУ</a:t>
            </a:r>
            <a:endParaRPr lang="en-US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85786" y="3214686"/>
            <a:ext cx="221457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</a:t>
            </a:r>
          </a:p>
          <a:p>
            <a:pPr algn="ctr"/>
            <a:r>
              <a:rPr lang="ru-RU" dirty="0" smtClean="0"/>
              <a:t>ДИСЦИПЛИНЫ  И ПОРЯДКА</a:t>
            </a:r>
            <a:endParaRPr lang="en-US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715140" y="3286124"/>
            <a:ext cx="18573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</a:t>
            </a:r>
          </a:p>
          <a:p>
            <a:pPr algn="ctr"/>
            <a:r>
              <a:rPr lang="ru-RU" dirty="0" smtClean="0"/>
              <a:t>РЕДАКТОРОВ</a:t>
            </a:r>
            <a:endParaRPr lang="en-US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1500166" y="4714884"/>
            <a:ext cx="22002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 </a:t>
            </a:r>
          </a:p>
          <a:p>
            <a:pPr algn="ctr"/>
            <a:r>
              <a:rPr lang="ru-RU" dirty="0" smtClean="0"/>
              <a:t>ПО МУЗЕЮ</a:t>
            </a:r>
            <a:endParaRPr lang="en-US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715008" y="4714884"/>
            <a:ext cx="22860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</a:t>
            </a:r>
          </a:p>
          <a:p>
            <a:pPr algn="ctr"/>
            <a:r>
              <a:rPr lang="ru-RU" dirty="0" smtClean="0"/>
              <a:t>ПО  СТУДИИ</a:t>
            </a:r>
            <a:endParaRPr lang="en-US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 rot="5400000">
            <a:off x="4464843" y="4536289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4000496" y="5072074"/>
            <a:ext cx="15716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КОМИТЕТ</a:t>
            </a:r>
          </a:p>
          <a:p>
            <a:pPr algn="ctr"/>
            <a:r>
              <a:rPr lang="ru-RU" dirty="0" smtClean="0"/>
              <a:t>ШЕФСКИЙ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329642" cy="6000768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400" b="1" u="sng" dirty="0" smtClean="0"/>
              <a:t>КОМИТЕТ ПО УЧЁБЕ 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Результаты успеваемости в классе;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Посещение, учебная дисциплина;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Предметные месячники, олимпиады, конференции;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Помощь классному руководителю в проверке дневников;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Рейды по проверке домашнего задания;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Помощь отстающим;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Награждение учеников.</a:t>
            </a:r>
          </a:p>
          <a:p>
            <a:pPr>
              <a:buFont typeface="Wingdings" pitchFamily="2" charset="2"/>
              <a:buChar char="Ø"/>
            </a:pPr>
            <a:r>
              <a:rPr lang="ru-RU" sz="3400" b="1" u="sng" dirty="0" smtClean="0"/>
              <a:t>КОМИТЕТ КУЛЬТМАССОВЫЙ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Организация участия класса в проведении классных и общешкольных мероприятиях;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Организация и контроль проведения экскурсий, посещение выставок., театров, музеев;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Организация классных огоньков, дискотек;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Организация еженедельного собрания актива класса.</a:t>
            </a:r>
          </a:p>
          <a:p>
            <a:pPr>
              <a:buFont typeface="Wingdings" pitchFamily="2" charset="2"/>
              <a:buChar char="Ø"/>
            </a:pPr>
            <a:r>
              <a:rPr lang="ru-RU" sz="3400" b="1" u="sng" dirty="0" smtClean="0"/>
              <a:t>КОМИТЕТ РЕДАКТОРОВ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Выпуск газет по итогам дежурства;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Подготовка реквизитов;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Участие в оформлении газет;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Подбирают материал для газеты;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Делают объявления в классе;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Участвуют в еженедельных собраниях актива класса.</a:t>
            </a:r>
          </a:p>
          <a:p>
            <a:pPr>
              <a:buNone/>
            </a:pPr>
            <a:endParaRPr lang="ru-RU" sz="3500" b="1" u="sng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/>
          </a:bodyPr>
          <a:lstStyle/>
          <a:p>
            <a:r>
              <a:rPr lang="ru-RU" dirty="0" smtClean="0"/>
              <a:t>ОБЯЗАННОСТИ: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329642" cy="6286544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КОМИТЕТ </a:t>
            </a:r>
            <a:r>
              <a:rPr lang="ru-RU" b="1" u="sng" dirty="0" smtClean="0"/>
              <a:t>ПО СПОРТУ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Подготавливают и </a:t>
            </a:r>
            <a:r>
              <a:rPr lang="ru-RU" dirty="0" err="1" smtClean="0"/>
              <a:t>роводят</a:t>
            </a:r>
            <a:r>
              <a:rPr lang="ru-RU" dirty="0" smtClean="0"/>
              <a:t> утреннюю зарядку;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Организуют соревнования по различным видам спорта 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Выделяют лучших спортсменов;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Участвуют в еженедельных собраниях актива класса</a:t>
            </a:r>
            <a:r>
              <a:rPr lang="ru-RU" dirty="0" smtClean="0"/>
              <a:t>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 КОМИТЕТ ДИСЦИПЛИНЫ И ПОРЯДКА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Следят за дисциплиной в классе, на переменах;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Ведут ведомость участия в дежурстве по классе, по столовой;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Организуют субботники;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Участвуют в еженедельных собраниях актива класса.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КОМИТЕТ ПО МУЗЕЮ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Участвует в работе школьного музея;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Организует экскурсии в школьный музей;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Участвуют в еженедельных собраниях актива класса.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ШЕФСКИЙ КОМИТЕТ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Организует работу с подшефным младшим классом;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Участвуют в еженедельных собраниях актива класса.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КОМИТЕТ ПО СТУДИИ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Организует музыкальное оформление выступления класса;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Участвует в проведении общешкольных мероприятий;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Участвуют в еженедельных собраниях актива класса.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214290"/>
            <a:ext cx="7586690" cy="6034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286808" cy="4429156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СОВЕТ КЛАССА</a:t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ЯВЛЯЕТСЯ ПРЕДСТАВИТЕЛЕМ В УЧЕНИЧЕСКОМ СОВЕТЕ ШКОЛЫ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95400" y="6429396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Words>279</Words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СТРУКТУРА КЛАССНОГО САМОУПРАВЛЕНИЯ</vt:lpstr>
      <vt:lpstr>СТРУКТУРА КЛАССНОГО САМОУПРАВЛЕНИЯ</vt:lpstr>
      <vt:lpstr>ОРГАНЫ САМОУПРАВЛЕНИЯ  В КЛАССЕ</vt:lpstr>
      <vt:lpstr>ОБЯЗАННОСТИ:</vt:lpstr>
      <vt:lpstr>Слайд 5</vt:lpstr>
      <vt:lpstr>СОВЕТ КЛАССА ЯВЛЯЕТСЯ ПРЕДСТАВИТЕЛЕМ В УЧЕНИЧЕСКОМ СОВЕТЕ ШКОЛЫ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КЛАССНОГО САМОУПРАВЛЕНИЯ</dc:title>
  <dc:creator>123</dc:creator>
  <cp:lastModifiedBy>123</cp:lastModifiedBy>
  <cp:revision>8</cp:revision>
  <dcterms:created xsi:type="dcterms:W3CDTF">2011-03-15T09:18:25Z</dcterms:created>
  <dcterms:modified xsi:type="dcterms:W3CDTF">2011-03-25T08:54:12Z</dcterms:modified>
</cp:coreProperties>
</file>