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8" r:id="rId2"/>
    <p:sldId id="295" r:id="rId3"/>
    <p:sldId id="293" r:id="rId4"/>
    <p:sldId id="266" r:id="rId5"/>
    <p:sldId id="275" r:id="rId6"/>
    <p:sldId id="260" r:id="rId7"/>
    <p:sldId id="265" r:id="rId8"/>
    <p:sldId id="267" r:id="rId9"/>
    <p:sldId id="279" r:id="rId10"/>
    <p:sldId id="280" r:id="rId11"/>
    <p:sldId id="285" r:id="rId12"/>
    <p:sldId id="294" r:id="rId13"/>
    <p:sldId id="297" r:id="rId14"/>
    <p:sldId id="298" r:id="rId15"/>
    <p:sldId id="301" r:id="rId16"/>
    <p:sldId id="303" r:id="rId17"/>
    <p:sldId id="26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39939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9940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39941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42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43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44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45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46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47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48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49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50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51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9952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953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54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55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56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57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58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59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60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61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62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63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64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65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66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67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68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69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70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9971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3997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7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7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7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7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7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7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7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8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8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8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8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8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8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8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8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8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998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3999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9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9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9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9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9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9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999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3999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99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00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00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40002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0003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0004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0005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0006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CFAC51D-E702-40A2-AE9A-ABC3595D37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794E66-F67A-43D6-88EA-D3E833EB64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D665B-A1B2-4607-B65F-F1FC913DA4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12556-6104-4B63-8D38-0D900247B71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0D40FC-E2BA-4F35-834F-84F4E99543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3B0F0A-C6A6-4227-A3A0-9BAA74ECA0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D881B-967D-4766-A734-C78A41E57A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9E98D-3DBA-4223-BA90-F644E855B7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DF060-E811-4724-9B55-B71D5EE12A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7AB3F8-7FAC-4A78-A156-80CA5C4DCF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55087F-A4E9-4E19-8266-00986C429A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8915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38916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8917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38918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19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20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21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22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23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24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25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26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27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28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8929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8930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31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32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33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34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35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36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37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38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39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40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41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42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43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44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45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46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47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8948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38949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50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51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52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53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54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55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56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57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58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59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60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61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62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63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64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65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8966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38967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68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69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70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71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72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73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8974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38975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976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977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978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3897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80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81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8982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8983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27D34BB-73A6-4FC8-89FE-71D44076C57A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 spd="slow" advClick="0" advTm="6000"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Public\&#1041;&#1077;&#1088;&#1077;&#1089;&#1085;&#1077;&#1074;&#1072;_&#1082;&#1083;&#1072;&#1089;&#1089;&#1085;&#1099;&#1081;%20&#1095;&#1072;&#1089;\&#1042;&#1083;&#1072;&#1076;&#1080;&#1084;&#1080;&#1088;%20&#1042;&#1099;&#1089;&#1086;&#1094;&#1082;&#1080;&#1081;%20-%20&#1059;&#1090;&#1088;&#1077;&#1085;&#1085;&#1103;&#1103;%20&#1075;&#1080;&#1084;&#1085;&#1072;&#1089;&#1090;&#1080;&#1082;&#1072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ics.livejournal.com/tatyana_rgs_06/pic/000xrxck/s640x480" TargetMode="External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cross-fit.ucoz.ru/_nw/2/94587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ludia-24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533400"/>
            <a:ext cx="2463800" cy="4848225"/>
          </a:xfrm>
          <a:prstGeom prst="rect">
            <a:avLst/>
          </a:prstGeom>
          <a:noFill/>
        </p:spPr>
      </p:pic>
      <p:pic>
        <p:nvPicPr>
          <p:cNvPr id="5" name="Владимир Высоцкий - Утренняя гимнасти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Владимир Высоцкий - Утренняя гимнасти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286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numSld="100" showWhenStopped="0">
                <p:cTn id="8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ludia-151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066800"/>
            <a:ext cx="3155950" cy="44196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ludia-1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371600"/>
            <a:ext cx="4876800" cy="4064000"/>
          </a:xfrm>
          <a:prstGeom prst="rect">
            <a:avLst/>
          </a:prstGeom>
          <a:noFill/>
        </p:spPr>
      </p:pic>
      <p:pic>
        <p:nvPicPr>
          <p:cNvPr id="41999" name="Picture 15" descr="Картинка 241 из 2199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304800"/>
            <a:ext cx="2420938" cy="31242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 descr="http://www.gifpark.ru/Gifs/ANIMALS/Mouse1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50" y="857250"/>
            <a:ext cx="18573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1" descr="http://www.gifpark.ru/Gifs/ANIMALS/Mouse1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313" y="3929063"/>
            <a:ext cx="192881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" descr="http://www.gifpark.ru/Gifs/ANIMALS/Mouse1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13" y="4000500"/>
            <a:ext cx="20002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" descr="http://www.gifpark.ru/Gifs/PEOPLE/W/ani_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50" y="2928938"/>
            <a:ext cx="200025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1" descr="http://www.gifpark.ru/Gifs/PEOPLE/W/ani_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25" y="571500"/>
            <a:ext cx="242887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1" descr="http://www.gifpark.ru/Gifs/PEOPLE/W/ani_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642938"/>
            <a:ext cx="22860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 descr="http://www.gifpark.ru/Gifs/ANIMALS/ani-rabbit_hop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13" y="714375"/>
            <a:ext cx="3286125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1" descr="http://www.gifpark.ru/Gifs/ANIMALS/ani-rabbit_hop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28600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1" descr="http://www.gifpark.ru/Gifs/ANIMALS/ani-rabbit_hop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25" y="0"/>
            <a:ext cx="24288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" descr="http://www.gifpark.ru/Gifs/ANIMALS/ani-rabbit_hop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4357688"/>
            <a:ext cx="228600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" descr="http://www.gifpark.ru/Gifs/ANIMALS/ani-rabbit_hop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25" y="4071938"/>
            <a:ext cx="242887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fantasyflash.ru/anime/hamster/image/homa3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8" y="1071563"/>
            <a:ext cx="100012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2" descr="http://fantasyflash.ru/anime/hamster/image/homa3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1071563"/>
            <a:ext cx="928688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2" descr="http://fantasyflash.ru/anime/hamster/image/homa3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38" y="3071813"/>
            <a:ext cx="100012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2" descr="http://fantasyflash.ru/anime/hamster/image/homa3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1143000"/>
            <a:ext cx="10001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2" descr="http://fantasyflash.ru/anime/hamster/image/homa3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13" y="5143500"/>
            <a:ext cx="10001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2" descr="http://fantasyflash.ru/anime/hamster/image/homa3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5" y="5143500"/>
            <a:ext cx="10001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2" descr="http://fantasyflash.ru/anime/hamster/image/homa3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5072063"/>
            <a:ext cx="100012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2" descr="http://fantasyflash.ru/anime/hamster/image/homa3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3143250"/>
            <a:ext cx="10001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2" descr="http://fantasyflash.ru/anime/hamster/image/homa3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5" y="3143250"/>
            <a:ext cx="10001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 descr="http://gsmnet.ru/anime/a2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3214688"/>
            <a:ext cx="171450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5" descr="http://gsmnet.ru/anime/a2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3214688"/>
            <a:ext cx="171450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5" descr="http://gsmnet.ru/anime/a2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50" y="0"/>
            <a:ext cx="171450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ludia-27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762000"/>
            <a:ext cx="5257800" cy="505833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 descr="http://www.gifpark.ru/Gifs/ANIMALS/ani-penguin_dancing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63" y="3286125"/>
            <a:ext cx="171450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1" descr="http://www.gifpark.ru/Gifs/ANIMALS/ani-penguin_dancing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642938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1" descr="http://www.gifpark.ru/Gifs/ANIMALS/ani-penguin_dancing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25" y="642938"/>
            <a:ext cx="17145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http://gsmnet.ru/anime/2/009b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13" y="1000125"/>
            <a:ext cx="2357437" cy="2357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4339" name="Picture 5" descr="http://gsmnet.ru/anime/2/009b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4929188"/>
            <a:ext cx="1571625" cy="10001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4340" name="Picture 5" descr="http://gsmnet.ru/anime/2/009b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63" y="2500313"/>
            <a:ext cx="1643062" cy="20716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children_015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914400"/>
            <a:ext cx="4243388" cy="542448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ludia-219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838200"/>
            <a:ext cx="2859088" cy="4691063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hildren_004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990600"/>
            <a:ext cx="2949575" cy="40386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children_000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071563"/>
            <a:ext cx="2944813" cy="4033837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children_014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143000"/>
            <a:ext cx="6415088" cy="444182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10" name="Picture 14" descr="Картинка 18 из 1310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3200400"/>
            <a:ext cx="4495800" cy="3446463"/>
          </a:xfrm>
          <a:prstGeom prst="rect">
            <a:avLst/>
          </a:prstGeom>
          <a:noFill/>
        </p:spPr>
      </p:pic>
      <p:pic>
        <p:nvPicPr>
          <p:cNvPr id="29713" name="Picture 17" descr="i?id=164020595-56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685800"/>
            <a:ext cx="200183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4" name="Picture 18" descr="i?id=185846363-23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0638" y="533400"/>
            <a:ext cx="1760537" cy="25146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237</TotalTime>
  <Words>0</Words>
  <Application>Microsoft Office PowerPoint</Application>
  <PresentationFormat>Экран (4:3)</PresentationFormat>
  <Paragraphs>0</Paragraphs>
  <Slides>17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Wingdings</vt:lpstr>
      <vt:lpstr>Garamond</vt:lpstr>
      <vt:lpstr>Круги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Бересневы</dc:creator>
  <cp:lastModifiedBy>Бересневы</cp:lastModifiedBy>
  <cp:revision>9</cp:revision>
  <cp:lastPrinted>1601-01-01T00:00:00Z</cp:lastPrinted>
  <dcterms:created xsi:type="dcterms:W3CDTF">1601-01-01T00:00:00Z</dcterms:created>
  <dcterms:modified xsi:type="dcterms:W3CDTF">2014-02-22T12:17:59Z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