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FCB083-2E85-4753-8BC8-32506519D60A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D4A289-88C9-4814-8C29-25B21347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Unit%204%20Learn%20English%203%20Asking%20for%20and%20giving%20directions.mp4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38%20&#1044;&#1086;&#1088;&#1086;&#1078;&#1082;&#1072;%2038.wma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39%20&#1044;&#1086;&#1088;&#1086;&#1078;&#1082;&#1072;%2039.wma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Asking for and giving directions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Spotlight 5</a:t>
            </a:r>
          </a:p>
          <a:p>
            <a:endParaRPr lang="en-US" dirty="0" smtClean="0"/>
          </a:p>
          <a:p>
            <a:r>
              <a:rPr lang="ru-RU" dirty="0" smtClean="0"/>
              <a:t>Учитель: Литвинова Н.С.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age.slidesharecdn.com/askingandgivingdirections-100318054751-phpapp01/95/slide-9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750099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Translate the phrases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214422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</a:t>
            </a:r>
            <a:r>
              <a:rPr lang="en-US" dirty="0"/>
              <a:t>straight on (until you come to …).</a:t>
            </a:r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228599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left/turn right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28574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along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342900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Take the first/second road on the left/right</a:t>
            </a:r>
            <a:endParaRPr lang="ru-RU" dirty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464344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It's on the left/right.</a:t>
            </a:r>
            <a:endParaRPr lang="ru-RU" dirty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550070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opposite 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614364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Near, next to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14876" y="1285860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Идите прямо (пока не дойдете)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714876" y="214311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Поверните налево/направо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714876" y="271462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Идите вдоль…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342900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Поверните на первом/втором повороте налево/направо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643438" y="464344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Слева/Справа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643438" y="557214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Напротив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643438" y="621508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Рядом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>
            <a:hlinkClick r:id="rId2" action="ppaction://hlinkfile"/>
          </p:cNvPr>
          <p:cNvSpPr/>
          <p:nvPr/>
        </p:nvSpPr>
        <p:spPr>
          <a:xfrm>
            <a:off x="642910" y="500042"/>
            <a:ext cx="1000132" cy="8572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Watch the following situation and answer the questions: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3143248"/>
            <a:ext cx="60007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1.Where did the woman want to get?</a:t>
            </a:r>
          </a:p>
          <a:p>
            <a:r>
              <a:rPr lang="en-US" sz="3600" dirty="0" smtClean="0"/>
              <a:t>2. Did the man give the correct direction?</a:t>
            </a:r>
          </a:p>
          <a:p>
            <a:r>
              <a:rPr lang="en-US" sz="3600" dirty="0" smtClean="0"/>
              <a:t>3. Did she understand the direction?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Look at the map </a:t>
            </a:r>
            <a:r>
              <a:rPr lang="en-US" sz="2400" dirty="0" smtClean="0"/>
              <a:t>in your textbooks </a:t>
            </a:r>
            <a:r>
              <a:rPr lang="en-US" sz="2400" dirty="0" smtClean="0"/>
              <a:t>and </a:t>
            </a:r>
            <a:r>
              <a:rPr lang="en-US" sz="2400" dirty="0" smtClean="0"/>
              <a:t>tell if the sentences are true or false: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071546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The bakery is opposite the square.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643050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The florist’s is between the toy shop and the music shop.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143116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Art Gallery is on the corner of Bath Street and Eldon Road.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786058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Cinema is next to the clothes shop.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35756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 Supermarket is opposite the cafe.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929066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 Fast Food Restaurant is near the Book shop.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457200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7.The Book Shop is on the Bath Street.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Look at the map and choose the correct name of the building: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13285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1.Go along Eldon Road, turn the first turn on the right. It’s the second building on your right.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789040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Go up Berry Street, turn left on Eldon Road, go past Toy Shop. It’s on your left.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301208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Go down Alma Street, turn right on Eldon Road. Pass Bath Street. It’s opposite the Bakery.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Fill in the missing preposition: </a:t>
            </a:r>
            <a:r>
              <a:rPr lang="en-US" sz="2400" i="1" dirty="0" smtClean="0"/>
              <a:t>between, next to, near, opposite, on.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214422"/>
            <a:ext cx="7643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The Bakery is ….the Supermarket.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Square is ….the Bakery.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Cinema is ….the Café and the Newsagent’s.</a:t>
            </a:r>
          </a:p>
          <a:p>
            <a:pPr marL="342900" indent="-342900">
              <a:buAutoNum type="arabicPeriod"/>
            </a:pPr>
            <a:r>
              <a:rPr lang="en-US" dirty="0" smtClean="0"/>
              <a:t>Fast Food Restaurant is ….the corner of Eldon Road and Berry Street.</a:t>
            </a:r>
          </a:p>
          <a:p>
            <a:pPr marL="342900" indent="-342900">
              <a:buAutoNum type="arabicPeriod"/>
            </a:pPr>
            <a:r>
              <a:rPr lang="en-US" dirty="0" smtClean="0"/>
              <a:t>Art Gallery is ….the Music Shop.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500438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The Bakery is </a:t>
            </a:r>
            <a:r>
              <a:rPr lang="en-US" dirty="0" smtClean="0">
                <a:solidFill>
                  <a:srgbClr val="FF0000"/>
                </a:solidFill>
              </a:rPr>
              <a:t>near (next to) </a:t>
            </a:r>
            <a:r>
              <a:rPr lang="en-US" dirty="0" smtClean="0"/>
              <a:t>the Supermarket.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Square is </a:t>
            </a:r>
            <a:r>
              <a:rPr lang="en-US" dirty="0" smtClean="0">
                <a:solidFill>
                  <a:srgbClr val="FF0000"/>
                </a:solidFill>
              </a:rPr>
              <a:t>opposite </a:t>
            </a:r>
            <a:r>
              <a:rPr lang="en-US" dirty="0" smtClean="0"/>
              <a:t>the Bakery.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Cinema is </a:t>
            </a:r>
            <a:r>
              <a:rPr lang="en-US" dirty="0" smtClean="0">
                <a:solidFill>
                  <a:srgbClr val="FF0000"/>
                </a:solidFill>
              </a:rPr>
              <a:t>between </a:t>
            </a:r>
            <a:r>
              <a:rPr lang="en-US" dirty="0" smtClean="0"/>
              <a:t>the Café and the Newsagent’s.</a:t>
            </a:r>
          </a:p>
          <a:p>
            <a:pPr marL="342900" indent="-342900">
              <a:buAutoNum type="arabicPeriod"/>
            </a:pPr>
            <a:r>
              <a:rPr lang="en-US" dirty="0" smtClean="0"/>
              <a:t>Fast Food Restaurant is </a:t>
            </a:r>
            <a:r>
              <a:rPr lang="en-US" dirty="0" smtClean="0">
                <a:solidFill>
                  <a:srgbClr val="FF0000"/>
                </a:solidFill>
              </a:rPr>
              <a:t>on </a:t>
            </a:r>
            <a:r>
              <a:rPr lang="en-US" dirty="0" smtClean="0"/>
              <a:t>the corner of Eldon Road and Berry Street.</a:t>
            </a:r>
          </a:p>
          <a:p>
            <a:pPr marL="342900" indent="-342900">
              <a:buAutoNum type="arabicPeriod"/>
            </a:pPr>
            <a:r>
              <a:rPr lang="en-US" dirty="0" smtClean="0"/>
              <a:t>Art Gallery is </a:t>
            </a:r>
            <a:r>
              <a:rPr lang="en-US" dirty="0" smtClean="0">
                <a:solidFill>
                  <a:srgbClr val="FF0000"/>
                </a:solidFill>
              </a:rPr>
              <a:t>near (next to) </a:t>
            </a:r>
            <a:r>
              <a:rPr lang="en-US" dirty="0" smtClean="0"/>
              <a:t>the Music Shop.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5608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Listen and repeat some phrases from the dialogue and guess what it is about.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Excuse me, is there a fast food restaurant near here?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smtClean="0"/>
              <a:t>Where exactly?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smtClean="0"/>
              <a:t>Can you tell me where the cinema is?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smtClean="0"/>
              <a:t>On my left?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smtClean="0"/>
              <a:t>You can’t miss it.</a:t>
            </a:r>
            <a:endParaRPr lang="ru-RU" sz="3600" dirty="0"/>
          </a:p>
        </p:txBody>
      </p:sp>
      <p:sp>
        <p:nvSpPr>
          <p:cNvPr id="3" name="Стрелка вправо 2">
            <a:hlinkClick r:id="rId2" action="ppaction://hlinkfile"/>
          </p:cNvPr>
          <p:cNvSpPr/>
          <p:nvPr/>
        </p:nvSpPr>
        <p:spPr>
          <a:xfrm>
            <a:off x="6516216" y="5661248"/>
            <a:ext cx="136815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Listen to the dialogues and find the places on the map in your textbooks.</a:t>
            </a:r>
            <a:endParaRPr lang="ru-RU" sz="2000" b="1" dirty="0"/>
          </a:p>
        </p:txBody>
      </p:sp>
      <p:sp>
        <p:nvSpPr>
          <p:cNvPr id="3" name="Стрелка вправо 2">
            <a:hlinkClick r:id="rId2" action="ppaction://hlinkfile"/>
          </p:cNvPr>
          <p:cNvSpPr/>
          <p:nvPr/>
        </p:nvSpPr>
        <p:spPr>
          <a:xfrm>
            <a:off x="5508104" y="1268760"/>
            <a:ext cx="187220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2636912"/>
            <a:ext cx="7128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 out dialogues asking for/giving directions from: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bakery to the newsagent’s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bookshop to the café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the music shop to the chemist’s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the toy shop to the square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the chemist’s to the supermarket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H.W.   WB – Grammar Practice 9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ask direction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I get to …?</a:t>
            </a:r>
            <a:endParaRPr lang="ru-RU" dirty="0" smtClean="0"/>
          </a:p>
          <a:p>
            <a:r>
              <a:rPr lang="en-US" dirty="0" smtClean="0"/>
              <a:t>What's the best way to …?</a:t>
            </a:r>
            <a:endParaRPr lang="ru-RU" dirty="0" smtClean="0"/>
          </a:p>
          <a:p>
            <a:r>
              <a:rPr lang="en-US" dirty="0" smtClean="0"/>
              <a:t>Where is …?</a:t>
            </a:r>
            <a:endParaRPr lang="ru-RU" dirty="0" smtClean="0"/>
          </a:p>
          <a:p>
            <a:r>
              <a:rPr lang="en-US" dirty="0" smtClean="0"/>
              <a:t>Can you tell me the way to…?</a:t>
            </a:r>
          </a:p>
          <a:p>
            <a:r>
              <a:rPr lang="en-US" dirty="0" smtClean="0"/>
              <a:t>How can I get to…?</a:t>
            </a:r>
          </a:p>
          <a:p>
            <a:r>
              <a:rPr lang="en-US" dirty="0" smtClean="0"/>
              <a:t>Can you tell me how to get to…?</a:t>
            </a:r>
          </a:p>
          <a:p>
            <a:r>
              <a:rPr lang="en-US" dirty="0" smtClean="0"/>
              <a:t>Could you tell me how to get to…?</a:t>
            </a:r>
          </a:p>
          <a:p>
            <a:r>
              <a:rPr lang="en-US" dirty="0" smtClean="0"/>
              <a:t>Excuse me. Is there a…around here?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Giving directions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86050" y="10001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://image.slidesharecdn.com/askingandgivingdirections-100318054751-phpapp01/95/slide-2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6934200" cy="520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.slidesharecdn.com/askingandgivingdirections-100318054751-phpapp01/95/slide-3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6934200" cy="520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.slidesharecdn.com/askingandgivingdirections-100318054751-phpapp01/95/slide-4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285728"/>
            <a:ext cx="7109749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age.slidesharecdn.com/askingandgivingdirections-100318054751-phpapp01/95/slide-5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7620052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.slidesharecdn.com/askingandgivingdirections-100318054751-phpapp01/95/slide-6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357166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.slidesharecdn.com/askingandgivingdirections-100318054751-phpapp01/95/slide-8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6934200" cy="520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.slidesharecdn.com/askingandgivingdirections-100318054751-phpapp01/95/slide-7-728.jpg?cb=1268909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693420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344</TotalTime>
  <Words>566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Asking for and giving directions</vt:lpstr>
      <vt:lpstr>How can we ask direction</vt:lpstr>
      <vt:lpstr>Giving directions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Asking for and giving directions</dc:title>
  <dc:creator>Toshiba</dc:creator>
  <cp:lastModifiedBy>Toshiba</cp:lastModifiedBy>
  <cp:revision>36</cp:revision>
  <dcterms:created xsi:type="dcterms:W3CDTF">2014-04-18T13:37:32Z</dcterms:created>
  <dcterms:modified xsi:type="dcterms:W3CDTF">2014-11-07T18:52:38Z</dcterms:modified>
</cp:coreProperties>
</file>