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1" r:id="rId3"/>
    <p:sldId id="269" r:id="rId4"/>
    <p:sldId id="286" r:id="rId5"/>
    <p:sldId id="289" r:id="rId6"/>
    <p:sldId id="265" r:id="rId7"/>
    <p:sldId id="292" r:id="rId8"/>
    <p:sldId id="287" r:id="rId9"/>
    <p:sldId id="278" r:id="rId10"/>
    <p:sldId id="285" r:id="rId11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93" autoAdjust="0"/>
  </p:normalViewPr>
  <p:slideViewPr>
    <p:cSldViewPr>
      <p:cViewPr>
        <p:scale>
          <a:sx n="66" d="100"/>
          <a:sy n="66" d="100"/>
        </p:scale>
        <p:origin x="-2286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4E943-7AC2-4FF6-ACC4-2C9E008560B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54B8C-08B5-4FB2-A9B7-93DB583704D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D9271-4852-4DBC-997E-9453FEDDCCBC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93DCE-F3BB-43B0-B02A-7E730DE0468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064F2-7F46-4B5B-84AC-797CCB9E618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D046D-974C-402F-A685-05FDCC84977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58A1C-FFDF-47F0-A928-B2A5992BF69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091E8-A485-44A4-A99E-ABC29F2FEA6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7BB60-1614-4DEF-BC52-296A5FA31D2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A4124-F670-4AAF-AF9D-A744F8F33B6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73CB9-F6B3-4680-9F7D-25683FEBE47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Образец текста</a:t>
            </a:r>
          </a:p>
          <a:p>
            <a:pPr lvl="1"/>
            <a:r>
              <a:rPr lang="en-CA" smtClean="0"/>
              <a:t>Второй уровень</a:t>
            </a:r>
          </a:p>
          <a:p>
            <a:pPr lvl="2"/>
            <a:r>
              <a:rPr lang="en-CA" smtClean="0"/>
              <a:t>Третий уровень</a:t>
            </a:r>
          </a:p>
          <a:p>
            <a:pPr lvl="3"/>
            <a:r>
              <a:rPr lang="en-CA" smtClean="0"/>
              <a:t>Четвертый уровень</a:t>
            </a:r>
          </a:p>
          <a:p>
            <a:pPr lvl="4"/>
            <a:r>
              <a:rPr lang="en-C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31AA22-D75A-4A77-BB99-E77A815EA37F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gif"/><Relationship Id="rId13" Type="http://schemas.openxmlformats.org/officeDocument/2006/relationships/image" Target="../media/image86.gif"/><Relationship Id="rId3" Type="http://schemas.openxmlformats.org/officeDocument/2006/relationships/image" Target="../media/image81.gif"/><Relationship Id="rId7" Type="http://schemas.openxmlformats.org/officeDocument/2006/relationships/image" Target="../media/image66.gif"/><Relationship Id="rId12" Type="http://schemas.openxmlformats.org/officeDocument/2006/relationships/image" Target="../media/image85.gi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gif"/><Relationship Id="rId11" Type="http://schemas.openxmlformats.org/officeDocument/2006/relationships/image" Target="../media/image84.gif"/><Relationship Id="rId5" Type="http://schemas.openxmlformats.org/officeDocument/2006/relationships/image" Target="../media/image21.gif"/><Relationship Id="rId10" Type="http://schemas.openxmlformats.org/officeDocument/2006/relationships/image" Target="../media/image6.gif"/><Relationship Id="rId4" Type="http://schemas.openxmlformats.org/officeDocument/2006/relationships/image" Target="../media/image82.gif"/><Relationship Id="rId9" Type="http://schemas.openxmlformats.org/officeDocument/2006/relationships/image" Target="../media/image6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13" Type="http://schemas.openxmlformats.org/officeDocument/2006/relationships/image" Target="../media/image24.gif"/><Relationship Id="rId3" Type="http://schemas.openxmlformats.org/officeDocument/2006/relationships/image" Target="../media/image16.gif"/><Relationship Id="rId7" Type="http://schemas.openxmlformats.org/officeDocument/2006/relationships/image" Target="../media/image19.gif"/><Relationship Id="rId12" Type="http://schemas.openxmlformats.org/officeDocument/2006/relationships/image" Target="../media/image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11" Type="http://schemas.openxmlformats.org/officeDocument/2006/relationships/image" Target="../media/image23.gif"/><Relationship Id="rId5" Type="http://schemas.openxmlformats.org/officeDocument/2006/relationships/image" Target="../media/image18.gif"/><Relationship Id="rId10" Type="http://schemas.openxmlformats.org/officeDocument/2006/relationships/image" Target="../media/image22.gif"/><Relationship Id="rId4" Type="http://schemas.openxmlformats.org/officeDocument/2006/relationships/image" Target="../media/image17.gif"/><Relationship Id="rId9" Type="http://schemas.openxmlformats.org/officeDocument/2006/relationships/image" Target="../media/image2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13" Type="http://schemas.openxmlformats.org/officeDocument/2006/relationships/image" Target="../media/image33.gif"/><Relationship Id="rId3" Type="http://schemas.openxmlformats.org/officeDocument/2006/relationships/image" Target="../media/image2.gif"/><Relationship Id="rId7" Type="http://schemas.openxmlformats.org/officeDocument/2006/relationships/image" Target="../media/image29.gif"/><Relationship Id="rId12" Type="http://schemas.openxmlformats.org/officeDocument/2006/relationships/image" Target="../media/image32.gif"/><Relationship Id="rId17" Type="http://schemas.openxmlformats.org/officeDocument/2006/relationships/image" Target="../media/image36.gif"/><Relationship Id="rId2" Type="http://schemas.openxmlformats.org/officeDocument/2006/relationships/image" Target="../media/image25.jpe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image" Target="../media/image31.gif"/><Relationship Id="rId5" Type="http://schemas.openxmlformats.org/officeDocument/2006/relationships/image" Target="../media/image27.gif"/><Relationship Id="rId15" Type="http://schemas.openxmlformats.org/officeDocument/2006/relationships/image" Target="../media/image34.gif"/><Relationship Id="rId10" Type="http://schemas.openxmlformats.org/officeDocument/2006/relationships/image" Target="../media/image16.gif"/><Relationship Id="rId4" Type="http://schemas.openxmlformats.org/officeDocument/2006/relationships/image" Target="../media/image26.gif"/><Relationship Id="rId9" Type="http://schemas.openxmlformats.org/officeDocument/2006/relationships/image" Target="../media/image4.gif"/><Relationship Id="rId1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6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13" Type="http://schemas.openxmlformats.org/officeDocument/2006/relationships/image" Target="../media/image6.gif"/><Relationship Id="rId3" Type="http://schemas.openxmlformats.org/officeDocument/2006/relationships/image" Target="../media/image43.gif"/><Relationship Id="rId7" Type="http://schemas.openxmlformats.org/officeDocument/2006/relationships/image" Target="../media/image47.gif"/><Relationship Id="rId12" Type="http://schemas.openxmlformats.org/officeDocument/2006/relationships/image" Target="../media/image52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gif"/><Relationship Id="rId11" Type="http://schemas.openxmlformats.org/officeDocument/2006/relationships/image" Target="../media/image51.gif"/><Relationship Id="rId5" Type="http://schemas.openxmlformats.org/officeDocument/2006/relationships/image" Target="../media/image45.gif"/><Relationship Id="rId15" Type="http://schemas.openxmlformats.org/officeDocument/2006/relationships/image" Target="../media/image54.gif"/><Relationship Id="rId10" Type="http://schemas.openxmlformats.org/officeDocument/2006/relationships/image" Target="../media/image50.png"/><Relationship Id="rId4" Type="http://schemas.openxmlformats.org/officeDocument/2006/relationships/image" Target="../media/image44.gif"/><Relationship Id="rId9" Type="http://schemas.openxmlformats.org/officeDocument/2006/relationships/image" Target="../media/image49.png"/><Relationship Id="rId14" Type="http://schemas.openxmlformats.org/officeDocument/2006/relationships/image" Target="../media/image5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7" Type="http://schemas.openxmlformats.org/officeDocument/2006/relationships/image" Target="../media/image59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5" Type="http://schemas.openxmlformats.org/officeDocument/2006/relationships/image" Target="../media/image58.gif"/><Relationship Id="rId4" Type="http://schemas.openxmlformats.org/officeDocument/2006/relationships/image" Target="../media/image5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13" Type="http://schemas.openxmlformats.org/officeDocument/2006/relationships/image" Target="../media/image6.gif"/><Relationship Id="rId3" Type="http://schemas.openxmlformats.org/officeDocument/2006/relationships/image" Target="../media/image61.gif"/><Relationship Id="rId7" Type="http://schemas.openxmlformats.org/officeDocument/2006/relationships/image" Target="../media/image64.gif"/><Relationship Id="rId12" Type="http://schemas.openxmlformats.org/officeDocument/2006/relationships/image" Target="../media/image67.gi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gif"/><Relationship Id="rId11" Type="http://schemas.openxmlformats.org/officeDocument/2006/relationships/image" Target="../media/image52.gif"/><Relationship Id="rId5" Type="http://schemas.openxmlformats.org/officeDocument/2006/relationships/image" Target="../media/image18.gif"/><Relationship Id="rId10" Type="http://schemas.openxmlformats.org/officeDocument/2006/relationships/image" Target="../media/image51.gif"/><Relationship Id="rId4" Type="http://schemas.openxmlformats.org/officeDocument/2006/relationships/image" Target="../media/image62.png"/><Relationship Id="rId9" Type="http://schemas.openxmlformats.org/officeDocument/2006/relationships/image" Target="../media/image66.gif"/><Relationship Id="rId14" Type="http://schemas.openxmlformats.org/officeDocument/2006/relationships/image" Target="../media/image68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gif"/><Relationship Id="rId3" Type="http://schemas.openxmlformats.org/officeDocument/2006/relationships/image" Target="../media/image70.gif"/><Relationship Id="rId7" Type="http://schemas.openxmlformats.org/officeDocument/2006/relationships/image" Target="../media/image74.png"/><Relationship Id="rId12" Type="http://schemas.openxmlformats.org/officeDocument/2006/relationships/image" Target="../media/image79.gi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gif"/><Relationship Id="rId11" Type="http://schemas.openxmlformats.org/officeDocument/2006/relationships/image" Target="../media/image78.gif"/><Relationship Id="rId5" Type="http://schemas.openxmlformats.org/officeDocument/2006/relationships/image" Target="../media/image72.gif"/><Relationship Id="rId10" Type="http://schemas.openxmlformats.org/officeDocument/2006/relationships/image" Target="../media/image77.gif"/><Relationship Id="rId4" Type="http://schemas.openxmlformats.org/officeDocument/2006/relationships/image" Target="../media/image71.gif"/><Relationship Id="rId9" Type="http://schemas.openxmlformats.org/officeDocument/2006/relationships/image" Target="../media/image7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96378854vNreEQ_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occasionsapin_noel_bleu_jasmi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149725"/>
            <a:ext cx="2011363" cy="2708275"/>
          </a:xfrm>
          <a:prstGeom prst="rect">
            <a:avLst/>
          </a:prstGeom>
          <a:noFill/>
        </p:spPr>
      </p:pic>
      <p:pic>
        <p:nvPicPr>
          <p:cNvPr id="17413" name="Picture 5" descr="Sapin_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486400"/>
            <a:ext cx="582613" cy="914400"/>
          </a:xfrm>
          <a:prstGeom prst="rect">
            <a:avLst/>
          </a:prstGeom>
          <a:noFill/>
        </p:spPr>
      </p:pic>
      <p:pic>
        <p:nvPicPr>
          <p:cNvPr id="17414" name="Picture 6" descr="Sapin_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4953000"/>
            <a:ext cx="582613" cy="914400"/>
          </a:xfrm>
          <a:prstGeom prst="rect">
            <a:avLst/>
          </a:prstGeom>
          <a:noFill/>
        </p:spPr>
      </p:pic>
      <p:pic>
        <p:nvPicPr>
          <p:cNvPr id="17415" name="Picture 7" descr="couron8(petite)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724400"/>
            <a:ext cx="457200" cy="639763"/>
          </a:xfrm>
          <a:prstGeom prst="rect">
            <a:avLst/>
          </a:prstGeom>
          <a:noFill/>
        </p:spPr>
      </p:pic>
      <p:pic>
        <p:nvPicPr>
          <p:cNvPr id="17419" name="Picture 11" descr="note_musique_2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6172200"/>
            <a:ext cx="857250" cy="685800"/>
          </a:xfrm>
          <a:prstGeom prst="rect">
            <a:avLst/>
          </a:prstGeom>
          <a:noFill/>
        </p:spPr>
      </p:pic>
      <p:pic>
        <p:nvPicPr>
          <p:cNvPr id="17420" name="Picture 12" descr="NEIGE LIDESE NEI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17421" name="Picture 13" descr="NEIGE LIDESE NEI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0" y="0"/>
            <a:ext cx="4000500" cy="4000500"/>
          </a:xfrm>
          <a:prstGeom prst="rect">
            <a:avLst/>
          </a:prstGeom>
          <a:noFill/>
        </p:spPr>
      </p:pic>
      <p:pic>
        <p:nvPicPr>
          <p:cNvPr id="17422" name="Picture 14" descr="NEIGE LIDESE NEI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857500"/>
            <a:ext cx="4000500" cy="4000500"/>
          </a:xfrm>
          <a:prstGeom prst="rect">
            <a:avLst/>
          </a:prstGeom>
          <a:noFill/>
        </p:spPr>
      </p:pic>
      <p:pic>
        <p:nvPicPr>
          <p:cNvPr id="17423" name="Picture 15" descr="NEIGE LIDESE NEI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2857500"/>
            <a:ext cx="4000500" cy="4000500"/>
          </a:xfrm>
          <a:prstGeom prst="rect">
            <a:avLst/>
          </a:prstGeom>
          <a:noFill/>
        </p:spPr>
      </p:pic>
    </p:spTree>
  </p:cSld>
  <p:clrMapOvr>
    <a:masterClrMapping/>
  </p:clrMapOvr>
  <p:transition advTm="9504">
    <p:sndAc>
      <p:stSnd>
        <p:snd r:embed="rId2" name="John Lennon - So This Is Christmas(MAIL)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ond-ecran-noel10-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39" name="Picture 3" descr="blanc et o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124200"/>
            <a:ext cx="2492375" cy="4092575"/>
          </a:xfrm>
          <a:prstGeom prst="rect">
            <a:avLst/>
          </a:prstGeom>
          <a:noFill/>
        </p:spPr>
      </p:pic>
      <p:pic>
        <p:nvPicPr>
          <p:cNvPr id="39940" name="Picture 4" descr="couron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905000"/>
            <a:ext cx="762000" cy="762000"/>
          </a:xfrm>
          <a:prstGeom prst="rect">
            <a:avLst/>
          </a:prstGeom>
          <a:noFill/>
        </p:spPr>
      </p:pic>
      <p:pic>
        <p:nvPicPr>
          <p:cNvPr id="39941" name="Picture 5" descr="Rudolf 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124200"/>
            <a:ext cx="2057400" cy="1524000"/>
          </a:xfrm>
          <a:prstGeom prst="rect">
            <a:avLst/>
          </a:prstGeom>
          <a:noFill/>
        </p:spPr>
      </p:pic>
      <p:pic>
        <p:nvPicPr>
          <p:cNvPr id="39943" name="Picture 7" descr="rennes-traineaux-DESSUS DE MAISON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457200"/>
            <a:ext cx="2378075" cy="1143000"/>
          </a:xfrm>
          <a:prstGeom prst="rect">
            <a:avLst/>
          </a:prstGeom>
          <a:noFill/>
        </p:spPr>
      </p:pic>
      <p:pic>
        <p:nvPicPr>
          <p:cNvPr id="39944" name="Picture 8" descr="11sapin rouge beau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137025"/>
            <a:ext cx="1736725" cy="2720975"/>
          </a:xfrm>
          <a:prstGeom prst="rect">
            <a:avLst/>
          </a:prstGeom>
          <a:noFill/>
        </p:spPr>
      </p:pic>
      <p:pic>
        <p:nvPicPr>
          <p:cNvPr id="39945" name="Picture 9" descr="couronne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2895600"/>
            <a:ext cx="685800" cy="685800"/>
          </a:xfrm>
          <a:prstGeom prst="rect">
            <a:avLst/>
          </a:prstGeom>
          <a:noFill/>
        </p:spPr>
      </p:pic>
      <p:pic>
        <p:nvPicPr>
          <p:cNvPr id="39948" name="Picture 12" descr="mini mini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00200" y="4267200"/>
            <a:ext cx="320675" cy="307975"/>
          </a:xfrm>
          <a:prstGeom prst="rect">
            <a:avLst/>
          </a:prstGeom>
          <a:noFill/>
        </p:spPr>
      </p:pic>
      <p:pic>
        <p:nvPicPr>
          <p:cNvPr id="39949" name="Picture 13" descr="NEIGE LIDESE NEI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39950" name="Picture 14" descr="NEIGE LIDESE NEI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0"/>
            <a:ext cx="4000500" cy="4000500"/>
          </a:xfrm>
          <a:prstGeom prst="rect">
            <a:avLst/>
          </a:prstGeom>
          <a:noFill/>
        </p:spPr>
      </p:pic>
      <p:pic>
        <p:nvPicPr>
          <p:cNvPr id="39952" name="Picture 16" descr="NEIGE LIDESE NEI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2400" y="2857500"/>
            <a:ext cx="4419600" cy="4000500"/>
          </a:xfrm>
          <a:prstGeom prst="rect">
            <a:avLst/>
          </a:prstGeom>
          <a:noFill/>
        </p:spPr>
      </p:pic>
      <p:pic>
        <p:nvPicPr>
          <p:cNvPr id="39954" name="Picture 18" descr="Kats 11 ko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57400" y="4724400"/>
            <a:ext cx="617538" cy="857250"/>
          </a:xfrm>
          <a:prstGeom prst="rect">
            <a:avLst/>
          </a:prstGeom>
          <a:noFill/>
        </p:spPr>
      </p:pic>
      <p:pic>
        <p:nvPicPr>
          <p:cNvPr id="39955" name="Picture 19" descr="NEIGE LIDESE NEI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857500"/>
            <a:ext cx="4000500" cy="4000500"/>
          </a:xfrm>
          <a:prstGeom prst="rect">
            <a:avLst/>
          </a:prstGeom>
          <a:noFill/>
        </p:spPr>
      </p:pic>
      <p:pic>
        <p:nvPicPr>
          <p:cNvPr id="39956" name="Picture 20" descr="NEIGE LIDESE NEI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95600" y="2857500"/>
            <a:ext cx="6248400" cy="4000500"/>
          </a:xfrm>
          <a:prstGeom prst="rect">
            <a:avLst/>
          </a:prstGeom>
          <a:noFill/>
        </p:spPr>
      </p:pic>
      <p:pic>
        <p:nvPicPr>
          <p:cNvPr id="39957" name="Picture 21" descr="DALMATIEN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67400" y="5715000"/>
            <a:ext cx="1428750" cy="650875"/>
          </a:xfrm>
          <a:prstGeom prst="rect">
            <a:avLst/>
          </a:prstGeom>
          <a:noFill/>
        </p:spPr>
      </p:pic>
      <p:pic>
        <p:nvPicPr>
          <p:cNvPr id="39958" name="Picture 22" descr="chevaux026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52800" y="4648200"/>
            <a:ext cx="2411413" cy="1736725"/>
          </a:xfrm>
          <a:prstGeom prst="rect">
            <a:avLst/>
          </a:prstGeom>
          <a:noFill/>
        </p:spPr>
      </p:pic>
    </p:spTree>
  </p:cSld>
  <p:clrMapOvr>
    <a:masterClrMapping/>
  </p:clrMapOvr>
  <p:transition advTm="10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tout neuf pour 2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6" name="Picture 6" descr="mobil1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457200"/>
            <a:ext cx="411163" cy="434975"/>
          </a:xfrm>
          <a:prstGeom prst="rect">
            <a:avLst/>
          </a:prstGeom>
          <a:noFill/>
        </p:spPr>
      </p:pic>
      <p:pic>
        <p:nvPicPr>
          <p:cNvPr id="46088" name="Picture 8" descr="JA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981200"/>
            <a:ext cx="365125" cy="536575"/>
          </a:xfrm>
          <a:prstGeom prst="rect">
            <a:avLst/>
          </a:prstGeom>
          <a:noFill/>
        </p:spPr>
      </p:pic>
      <p:pic>
        <p:nvPicPr>
          <p:cNvPr id="46089" name="Picture 9" descr="LILAS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5800" y="2438400"/>
            <a:ext cx="365125" cy="536575"/>
          </a:xfrm>
          <a:prstGeom prst="rect">
            <a:avLst/>
          </a:prstGeom>
          <a:noFill/>
        </p:spPr>
      </p:pic>
      <p:pic>
        <p:nvPicPr>
          <p:cNvPr id="46090" name="Picture 10" descr="mobil1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2133600"/>
            <a:ext cx="411163" cy="434975"/>
          </a:xfrm>
          <a:prstGeom prst="rect">
            <a:avLst/>
          </a:prstGeom>
          <a:noFill/>
        </p:spPr>
      </p:pic>
      <p:pic>
        <p:nvPicPr>
          <p:cNvPr id="46091" name="Picture 11" descr="mobil1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524000"/>
            <a:ext cx="411163" cy="434975"/>
          </a:xfrm>
          <a:prstGeom prst="rect">
            <a:avLst/>
          </a:prstGeom>
          <a:noFill/>
        </p:spPr>
      </p:pic>
      <p:pic>
        <p:nvPicPr>
          <p:cNvPr id="46092" name="Picture 12" descr="bb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762000"/>
            <a:ext cx="446088" cy="650875"/>
          </a:xfrm>
          <a:prstGeom prst="rect">
            <a:avLst/>
          </a:prstGeom>
          <a:noFill/>
        </p:spPr>
      </p:pic>
      <p:pic>
        <p:nvPicPr>
          <p:cNvPr id="46093" name="Picture 13" descr="bb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048000"/>
            <a:ext cx="446088" cy="650875"/>
          </a:xfrm>
          <a:prstGeom prst="rect">
            <a:avLst/>
          </a:prstGeom>
          <a:noFill/>
        </p:spPr>
      </p:pic>
      <p:pic>
        <p:nvPicPr>
          <p:cNvPr id="46094" name="Picture 14" descr="mobil1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819400"/>
            <a:ext cx="411163" cy="434975"/>
          </a:xfrm>
          <a:prstGeom prst="rect">
            <a:avLst/>
          </a:prstGeom>
          <a:noFill/>
        </p:spPr>
      </p:pic>
      <p:pic>
        <p:nvPicPr>
          <p:cNvPr id="46095" name="Picture 15" descr="mobil1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1000"/>
            <a:ext cx="411163" cy="434975"/>
          </a:xfrm>
          <a:prstGeom prst="rect">
            <a:avLst/>
          </a:prstGeom>
          <a:noFill/>
        </p:spPr>
      </p:pic>
      <p:pic>
        <p:nvPicPr>
          <p:cNvPr id="46096" name="Picture 16" descr="JA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762000"/>
            <a:ext cx="365125" cy="536575"/>
          </a:xfrm>
          <a:prstGeom prst="rect">
            <a:avLst/>
          </a:prstGeom>
          <a:noFill/>
        </p:spPr>
      </p:pic>
      <p:pic>
        <p:nvPicPr>
          <p:cNvPr id="46097" name="Picture 17" descr="BOULE ÉTOILE BELL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0"/>
            <a:ext cx="422275" cy="479425"/>
          </a:xfrm>
          <a:prstGeom prst="rect">
            <a:avLst/>
          </a:prstGeom>
          <a:noFill/>
        </p:spPr>
      </p:pic>
      <p:pic>
        <p:nvPicPr>
          <p:cNvPr id="46098" name="Picture 18" descr="BOULE ÉTOILE BELL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3276600"/>
            <a:ext cx="422275" cy="479425"/>
          </a:xfrm>
          <a:prstGeom prst="rect">
            <a:avLst/>
          </a:prstGeom>
          <a:noFill/>
        </p:spPr>
      </p:pic>
      <p:pic>
        <p:nvPicPr>
          <p:cNvPr id="46099" name="Picture 19" descr="eto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7600" y="381000"/>
            <a:ext cx="468313" cy="446088"/>
          </a:xfrm>
          <a:prstGeom prst="rect">
            <a:avLst/>
          </a:prstGeom>
          <a:noFill/>
        </p:spPr>
      </p:pic>
      <p:pic>
        <p:nvPicPr>
          <p:cNvPr id="46100" name="Picture 20" descr="REMPLACER LA DOREE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400550"/>
            <a:ext cx="2960688" cy="2457450"/>
          </a:xfrm>
          <a:prstGeom prst="rect">
            <a:avLst/>
          </a:prstGeom>
          <a:noFill/>
        </p:spPr>
      </p:pic>
    </p:spTree>
  </p:cSld>
  <p:clrMapOvr>
    <a:masterClrMapping/>
  </p:clrMapOvr>
  <p:transition advTm="101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hristmas4-1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5" name="Picture 5" descr="rudolph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876800"/>
            <a:ext cx="936625" cy="1611313"/>
          </a:xfrm>
          <a:prstGeom prst="rect">
            <a:avLst/>
          </a:prstGeom>
          <a:noFill/>
        </p:spPr>
      </p:pic>
      <p:pic>
        <p:nvPicPr>
          <p:cNvPr id="15367" name="Picture 7" descr="Lanterne_0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981200"/>
            <a:ext cx="876300" cy="914400"/>
          </a:xfrm>
          <a:prstGeom prst="rect">
            <a:avLst/>
          </a:prstGeom>
          <a:noFill/>
        </p:spPr>
      </p:pic>
      <p:pic>
        <p:nvPicPr>
          <p:cNvPr id="15368" name="Picture 8" descr="Lampadair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990600"/>
            <a:ext cx="536575" cy="1793875"/>
          </a:xfrm>
          <a:prstGeom prst="rect">
            <a:avLst/>
          </a:prstGeom>
          <a:noFill/>
        </p:spPr>
      </p:pic>
      <p:pic>
        <p:nvPicPr>
          <p:cNvPr id="15369" name="Picture 9" descr="Sapin_0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057400"/>
            <a:ext cx="582613" cy="914400"/>
          </a:xfrm>
          <a:prstGeom prst="rect">
            <a:avLst/>
          </a:prstGeom>
          <a:noFill/>
        </p:spPr>
      </p:pic>
      <p:pic>
        <p:nvPicPr>
          <p:cNvPr id="15370" name="Picture 10" descr="boite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2667000"/>
            <a:ext cx="708025" cy="628650"/>
          </a:xfrm>
          <a:prstGeom prst="rect">
            <a:avLst/>
          </a:prstGeom>
          <a:noFill/>
        </p:spPr>
      </p:pic>
      <p:pic>
        <p:nvPicPr>
          <p:cNvPr id="15372" name="Picture 12" descr="etoile_or -bouge un peu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62200" y="2209800"/>
            <a:ext cx="628650" cy="514350"/>
          </a:xfrm>
          <a:prstGeom prst="rect">
            <a:avLst/>
          </a:prstGeom>
          <a:noFill/>
        </p:spPr>
      </p:pic>
      <p:pic>
        <p:nvPicPr>
          <p:cNvPr id="15373" name="Picture 13" descr="Rudolf 01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19600" y="3810000"/>
            <a:ext cx="2320925" cy="2057400"/>
          </a:xfrm>
          <a:prstGeom prst="rect">
            <a:avLst/>
          </a:prstGeom>
          <a:noFill/>
        </p:spPr>
      </p:pic>
      <p:pic>
        <p:nvPicPr>
          <p:cNvPr id="15374" name="Picture 14" descr="!cid_003a01c42ef7$fcd0d200$33a3cb18@PC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5400" y="5246688"/>
            <a:ext cx="2582863" cy="1611312"/>
          </a:xfrm>
          <a:prstGeom prst="rect">
            <a:avLst/>
          </a:prstGeom>
          <a:noFill/>
        </p:spPr>
      </p:pic>
      <p:pic>
        <p:nvPicPr>
          <p:cNvPr id="15375" name="Picture 15" descr="!cid_003a01c42ef7$fcd0d200$33a3cb18@PC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47800" y="4038600"/>
            <a:ext cx="2582863" cy="1611313"/>
          </a:xfrm>
          <a:prstGeom prst="rect">
            <a:avLst/>
          </a:prstGeom>
          <a:noFill/>
        </p:spPr>
      </p:pic>
      <p:pic>
        <p:nvPicPr>
          <p:cNvPr id="15376" name="Picture 16" descr="!cid_003a01c42ef7$fcd0d200$33a3cb18@PC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0200" y="2895600"/>
            <a:ext cx="2582863" cy="1611313"/>
          </a:xfrm>
          <a:prstGeom prst="rect">
            <a:avLst/>
          </a:prstGeom>
          <a:noFill/>
        </p:spPr>
      </p:pic>
      <p:pic>
        <p:nvPicPr>
          <p:cNvPr id="15377" name="Picture 17" descr="traineau tiré gars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00500" y="2857500"/>
            <a:ext cx="1143000" cy="1143000"/>
          </a:xfrm>
          <a:prstGeom prst="rect">
            <a:avLst/>
          </a:prstGeom>
          <a:noFill/>
        </p:spPr>
      </p:pic>
      <p:pic>
        <p:nvPicPr>
          <p:cNvPr id="15378" name="Picture 18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15379" name="Picture 19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0" y="0"/>
            <a:ext cx="4000500" cy="4000500"/>
          </a:xfrm>
          <a:prstGeom prst="rect">
            <a:avLst/>
          </a:prstGeom>
          <a:noFill/>
        </p:spPr>
      </p:pic>
      <p:pic>
        <p:nvPicPr>
          <p:cNvPr id="15380" name="Picture 20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857500"/>
            <a:ext cx="4000500" cy="4000500"/>
          </a:xfrm>
          <a:prstGeom prst="rect">
            <a:avLst/>
          </a:prstGeom>
          <a:noFill/>
        </p:spPr>
      </p:pic>
      <p:pic>
        <p:nvPicPr>
          <p:cNvPr id="15381" name="Picture 21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3500" y="2857500"/>
            <a:ext cx="4000500" cy="4000500"/>
          </a:xfrm>
          <a:prstGeom prst="rect">
            <a:avLst/>
          </a:prstGeom>
          <a:noFill/>
        </p:spPr>
      </p:pic>
      <p:pic>
        <p:nvPicPr>
          <p:cNvPr id="15384" name="Picture 24" descr="kerstboom3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67600" y="4343400"/>
            <a:ext cx="1676400" cy="2514600"/>
          </a:xfrm>
          <a:prstGeom prst="rect">
            <a:avLst/>
          </a:prstGeom>
          <a:noFill/>
        </p:spPr>
      </p:pic>
      <p:pic>
        <p:nvPicPr>
          <p:cNvPr id="15386" name="Picture 26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14800" y="2857500"/>
            <a:ext cx="4000500" cy="4000500"/>
          </a:xfrm>
          <a:prstGeom prst="rect">
            <a:avLst/>
          </a:prstGeom>
          <a:noFill/>
        </p:spPr>
      </p:pic>
      <p:pic>
        <p:nvPicPr>
          <p:cNvPr id="15387" name="Picture 27" descr="NEIGE LIDESE NEI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71800" y="0"/>
            <a:ext cx="4000500" cy="4000500"/>
          </a:xfrm>
          <a:prstGeom prst="rect">
            <a:avLst/>
          </a:prstGeom>
          <a:noFill/>
        </p:spPr>
      </p:pic>
    </p:spTree>
  </p:cSld>
  <p:clrMapOvr>
    <a:masterClrMapping/>
  </p:clrMapOvr>
  <p:transition advTm="12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fond-ecran-noel25-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381000"/>
            <a:ext cx="9982200" cy="7543800"/>
          </a:xfrm>
          <a:prstGeom prst="rect">
            <a:avLst/>
          </a:prstGeom>
          <a:noFill/>
        </p:spPr>
      </p:pic>
      <p:pic>
        <p:nvPicPr>
          <p:cNvPr id="40963" name="Picture 3" descr="occasionsapin_noel_bleu_jasmin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00200"/>
            <a:ext cx="2011363" cy="2936875"/>
          </a:xfrm>
          <a:prstGeom prst="rect">
            <a:avLst/>
          </a:prstGeom>
          <a:noFill/>
        </p:spPr>
      </p:pic>
      <p:pic>
        <p:nvPicPr>
          <p:cNvPr id="40964" name="Picture 4" descr="sapin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4572000"/>
            <a:ext cx="1714500" cy="2286000"/>
          </a:xfrm>
          <a:prstGeom prst="rect">
            <a:avLst/>
          </a:prstGeom>
          <a:noFill/>
        </p:spPr>
      </p:pic>
      <p:pic>
        <p:nvPicPr>
          <p:cNvPr id="40965" name="Picture 5" descr="couronne_noe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3657600"/>
            <a:ext cx="846138" cy="1154113"/>
          </a:xfrm>
          <a:prstGeom prst="rect">
            <a:avLst/>
          </a:prstGeom>
          <a:noFill/>
        </p:spPr>
      </p:pic>
      <p:pic>
        <p:nvPicPr>
          <p:cNvPr id="40967" name="Picture 7" descr="lumiere5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6389688"/>
            <a:ext cx="822325" cy="468312"/>
          </a:xfrm>
          <a:prstGeom prst="rect">
            <a:avLst/>
          </a:prstGeom>
          <a:noFill/>
        </p:spPr>
      </p:pic>
      <p:pic>
        <p:nvPicPr>
          <p:cNvPr id="40970" name="Picture 10" descr="bon_neige-email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4857750"/>
            <a:ext cx="2125663" cy="2000250"/>
          </a:xfrm>
          <a:prstGeom prst="rect">
            <a:avLst/>
          </a:prstGeom>
          <a:noFill/>
        </p:spPr>
      </p:pic>
      <p:pic>
        <p:nvPicPr>
          <p:cNvPr id="40971" name="Picture 11" descr="image59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3276600"/>
            <a:ext cx="1211263" cy="1736725"/>
          </a:xfrm>
          <a:prstGeom prst="rect">
            <a:avLst/>
          </a:prstGeom>
          <a:noFill/>
        </p:spPr>
      </p:pic>
      <p:pic>
        <p:nvPicPr>
          <p:cNvPr id="40974" name="Picture 14" descr="couron8(petite)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7400" y="3505200"/>
            <a:ext cx="457200" cy="639763"/>
          </a:xfrm>
          <a:prstGeom prst="rect">
            <a:avLst/>
          </a:prstGeom>
          <a:noFill/>
        </p:spPr>
      </p:pic>
      <p:pic>
        <p:nvPicPr>
          <p:cNvPr id="40976" name="Picture 16" descr="rudolphe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4343400"/>
            <a:ext cx="936625" cy="1611313"/>
          </a:xfrm>
          <a:prstGeom prst="rect">
            <a:avLst/>
          </a:prstGeom>
          <a:noFill/>
        </p:spPr>
      </p:pic>
      <p:pic>
        <p:nvPicPr>
          <p:cNvPr id="40977" name="Picture 17" descr="oisau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2057400"/>
            <a:ext cx="800100" cy="903288"/>
          </a:xfrm>
          <a:prstGeom prst="rect">
            <a:avLst/>
          </a:prstGeom>
          <a:noFill/>
        </p:spPr>
      </p:pic>
      <p:pic>
        <p:nvPicPr>
          <p:cNvPr id="40978" name="Picture 18" descr="oiseau 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95400" y="2667000"/>
            <a:ext cx="914400" cy="903288"/>
          </a:xfrm>
          <a:prstGeom prst="rect">
            <a:avLst/>
          </a:prstGeom>
          <a:noFill/>
        </p:spPr>
      </p:pic>
      <p:pic>
        <p:nvPicPr>
          <p:cNvPr id="40979" name="Picture 19" descr="noel-titi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0" y="3429000"/>
            <a:ext cx="685800" cy="990600"/>
          </a:xfrm>
          <a:prstGeom prst="rect">
            <a:avLst/>
          </a:prstGeom>
          <a:noFill/>
        </p:spPr>
      </p:pic>
      <p:pic>
        <p:nvPicPr>
          <p:cNvPr id="40980" name="Picture 20" descr="NEIGE LIDESE NEIG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5562600" cy="4000500"/>
          </a:xfrm>
          <a:prstGeom prst="rect">
            <a:avLst/>
          </a:prstGeom>
          <a:noFill/>
        </p:spPr>
      </p:pic>
      <p:pic>
        <p:nvPicPr>
          <p:cNvPr id="40981" name="Picture 21" descr="NEIGE LIDESE NEIG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29200" y="0"/>
            <a:ext cx="3695700" cy="4000500"/>
          </a:xfrm>
          <a:prstGeom prst="rect">
            <a:avLst/>
          </a:prstGeom>
          <a:noFill/>
        </p:spPr>
      </p:pic>
      <p:pic>
        <p:nvPicPr>
          <p:cNvPr id="40982" name="Picture 22" descr="NEIGE LIDESE NEIG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04800" y="2857500"/>
            <a:ext cx="4000500" cy="4000500"/>
          </a:xfrm>
          <a:prstGeom prst="rect">
            <a:avLst/>
          </a:prstGeom>
          <a:noFill/>
        </p:spPr>
      </p:pic>
      <p:pic>
        <p:nvPicPr>
          <p:cNvPr id="40983" name="Picture 23" descr="NEIGE LIDESE NEIG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00600" y="3124200"/>
            <a:ext cx="4000500" cy="4000500"/>
          </a:xfrm>
          <a:prstGeom prst="rect">
            <a:avLst/>
          </a:prstGeom>
          <a:noFill/>
        </p:spPr>
      </p:pic>
      <p:pic>
        <p:nvPicPr>
          <p:cNvPr id="40984" name="Picture 24" descr="Lanterne_01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609600"/>
            <a:ext cx="1295400" cy="1398588"/>
          </a:xfrm>
          <a:prstGeom prst="rect">
            <a:avLst/>
          </a:prstGeom>
          <a:noFill/>
        </p:spPr>
      </p:pic>
      <p:pic>
        <p:nvPicPr>
          <p:cNvPr id="40985" name="Picture 25" descr="BOUCLE NO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0"/>
            <a:ext cx="1295400" cy="674688"/>
          </a:xfrm>
          <a:prstGeom prst="rect">
            <a:avLst/>
          </a:prstGeom>
          <a:noFill/>
        </p:spPr>
      </p:pic>
      <p:pic>
        <p:nvPicPr>
          <p:cNvPr id="40986" name="Picture 26" descr="luna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72088" y="1981200"/>
            <a:ext cx="406400" cy="685800"/>
          </a:xfrm>
          <a:prstGeom prst="rect">
            <a:avLst/>
          </a:prstGeom>
          <a:noFill/>
        </p:spPr>
      </p:pic>
    </p:spTree>
  </p:cSld>
  <p:clrMapOvr>
    <a:masterClrMapping/>
  </p:clrMapOvr>
  <p:transition advTm="115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---w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239000"/>
          </a:xfrm>
          <a:prstGeom prst="rect">
            <a:avLst/>
          </a:prstGeom>
          <a:noFill/>
        </p:spPr>
      </p:pic>
      <p:pic>
        <p:nvPicPr>
          <p:cNvPr id="44037" name="Picture 5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685800" cy="228600"/>
          </a:xfrm>
          <a:prstGeom prst="rect">
            <a:avLst/>
          </a:prstGeom>
          <a:noFill/>
        </p:spPr>
      </p:pic>
      <p:pic>
        <p:nvPicPr>
          <p:cNvPr id="44038" name="Picture 6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057400"/>
            <a:ext cx="685800" cy="228600"/>
          </a:xfrm>
          <a:prstGeom prst="rect">
            <a:avLst/>
          </a:prstGeom>
          <a:noFill/>
        </p:spPr>
      </p:pic>
      <p:pic>
        <p:nvPicPr>
          <p:cNvPr id="44039" name="Picture 7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895600"/>
            <a:ext cx="685800" cy="228600"/>
          </a:xfrm>
          <a:prstGeom prst="rect">
            <a:avLst/>
          </a:prstGeom>
          <a:noFill/>
        </p:spPr>
      </p:pic>
      <p:pic>
        <p:nvPicPr>
          <p:cNvPr id="44040" name="Picture 8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685800" cy="228600"/>
          </a:xfrm>
          <a:prstGeom prst="rect">
            <a:avLst/>
          </a:prstGeom>
          <a:noFill/>
        </p:spPr>
      </p:pic>
      <p:pic>
        <p:nvPicPr>
          <p:cNvPr id="44041" name="Picture 9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5257800"/>
            <a:ext cx="685800" cy="228600"/>
          </a:xfrm>
          <a:prstGeom prst="rect">
            <a:avLst/>
          </a:prstGeom>
          <a:noFill/>
        </p:spPr>
      </p:pic>
      <p:pic>
        <p:nvPicPr>
          <p:cNvPr id="44042" name="Picture 10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810000"/>
            <a:ext cx="685800" cy="228600"/>
          </a:xfrm>
          <a:prstGeom prst="rect">
            <a:avLst/>
          </a:prstGeom>
          <a:noFill/>
        </p:spPr>
      </p:pic>
      <p:pic>
        <p:nvPicPr>
          <p:cNvPr id="44043" name="Picture 11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295400"/>
            <a:ext cx="685800" cy="228600"/>
          </a:xfrm>
          <a:prstGeom prst="rect">
            <a:avLst/>
          </a:prstGeom>
          <a:noFill/>
        </p:spPr>
      </p:pic>
      <p:pic>
        <p:nvPicPr>
          <p:cNvPr id="44044" name="Picture 12" descr="3 MINI MIN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343400"/>
            <a:ext cx="685800" cy="228600"/>
          </a:xfrm>
          <a:prstGeom prst="rect">
            <a:avLst/>
          </a:prstGeom>
          <a:noFill/>
        </p:spPr>
      </p:pic>
      <p:pic>
        <p:nvPicPr>
          <p:cNvPr id="44046" name="Picture 14" descr="xxc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508625"/>
            <a:ext cx="1679575" cy="1349375"/>
          </a:xfrm>
          <a:prstGeom prst="rect">
            <a:avLst/>
          </a:prstGeom>
          <a:noFill/>
        </p:spPr>
      </p:pic>
      <p:pic>
        <p:nvPicPr>
          <p:cNvPr id="44047" name="Picture 15" descr="GAUCH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18188"/>
            <a:ext cx="3200400" cy="1039812"/>
          </a:xfrm>
          <a:prstGeom prst="rect">
            <a:avLst/>
          </a:prstGeom>
          <a:noFill/>
        </p:spPr>
      </p:pic>
      <p:pic>
        <p:nvPicPr>
          <p:cNvPr id="44050" name="Picture 18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0"/>
            <a:ext cx="1066800" cy="498475"/>
          </a:xfrm>
          <a:prstGeom prst="rect">
            <a:avLst/>
          </a:prstGeom>
          <a:noFill/>
        </p:spPr>
      </p:pic>
      <p:pic>
        <p:nvPicPr>
          <p:cNvPr id="44052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1295400"/>
            <a:ext cx="1143000" cy="1143000"/>
          </a:xfrm>
          <a:prstGeom prst="rect">
            <a:avLst/>
          </a:prstGeom>
          <a:noFill/>
        </p:spPr>
      </p:pic>
      <p:pic>
        <p:nvPicPr>
          <p:cNvPr id="44055" name="Picture 23" descr="NEIGE LIDESE NEI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3695700" cy="4000500"/>
          </a:xfrm>
          <a:prstGeom prst="rect">
            <a:avLst/>
          </a:prstGeom>
          <a:noFill/>
        </p:spPr>
      </p:pic>
      <p:pic>
        <p:nvPicPr>
          <p:cNvPr id="44056" name="Picture 24" descr="NEIGE LIDESE NEI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0"/>
            <a:ext cx="3695700" cy="4000500"/>
          </a:xfrm>
          <a:prstGeom prst="rect">
            <a:avLst/>
          </a:prstGeom>
          <a:noFill/>
        </p:spPr>
      </p:pic>
      <p:pic>
        <p:nvPicPr>
          <p:cNvPr id="44057" name="Picture 25" descr="NEIGE LIDESE NEI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0"/>
            <a:ext cx="3695700" cy="4000500"/>
          </a:xfrm>
          <a:prstGeom prst="rect">
            <a:avLst/>
          </a:prstGeom>
          <a:noFill/>
        </p:spPr>
      </p:pic>
      <p:pic>
        <p:nvPicPr>
          <p:cNvPr id="44058" name="Picture 26" descr="NEIGE LIDESE NEI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7500"/>
            <a:ext cx="3695700" cy="4000500"/>
          </a:xfrm>
          <a:prstGeom prst="rect">
            <a:avLst/>
          </a:prstGeom>
          <a:noFill/>
        </p:spPr>
      </p:pic>
      <p:pic>
        <p:nvPicPr>
          <p:cNvPr id="44059" name="Picture 27" descr="NEIGE LIDESE NEI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48300" y="3276600"/>
            <a:ext cx="3695700" cy="4000500"/>
          </a:xfrm>
          <a:prstGeom prst="rect">
            <a:avLst/>
          </a:prstGeom>
          <a:noFill/>
        </p:spPr>
      </p:pic>
    </p:spTree>
  </p:cSld>
  <p:clrMapOvr>
    <a:masterClrMapping/>
  </p:clrMapOvr>
  <p:transition advTm="96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halet-noel-ile-quebec-canada-2035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v3_slide0008_image0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2209800" cy="609600"/>
          </a:xfrm>
          <a:prstGeom prst="rect">
            <a:avLst/>
          </a:prstGeom>
          <a:noFill/>
        </p:spPr>
      </p:pic>
      <p:pic>
        <p:nvPicPr>
          <p:cNvPr id="11269" name="Picture 5" descr="v3_slide0008_image0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3352800" cy="533400"/>
          </a:xfrm>
          <a:prstGeom prst="rect">
            <a:avLst/>
          </a:prstGeom>
          <a:noFill/>
        </p:spPr>
      </p:pic>
      <p:pic>
        <p:nvPicPr>
          <p:cNvPr id="11270" name="Picture 6" descr="v3_slide0037_image00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0"/>
            <a:ext cx="1524000" cy="1828800"/>
          </a:xfrm>
          <a:prstGeom prst="rect">
            <a:avLst/>
          </a:prstGeom>
          <a:noFill/>
        </p:spPr>
      </p:pic>
      <p:pic>
        <p:nvPicPr>
          <p:cNvPr id="11271" name="Picture 7" descr="v3_slide0034_image06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4419600"/>
            <a:ext cx="1524000" cy="2057400"/>
          </a:xfrm>
          <a:prstGeom prst="rect">
            <a:avLst/>
          </a:prstGeom>
          <a:noFill/>
        </p:spPr>
      </p:pic>
      <p:pic>
        <p:nvPicPr>
          <p:cNvPr id="11272" name="Picture 8" descr="noel10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5486400"/>
            <a:ext cx="1108075" cy="1371600"/>
          </a:xfrm>
          <a:prstGeom prst="rect">
            <a:avLst/>
          </a:prstGeom>
          <a:noFill/>
        </p:spPr>
      </p:pic>
      <p:pic>
        <p:nvPicPr>
          <p:cNvPr id="11276" name="Picture 12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371600" cy="331788"/>
          </a:xfrm>
          <a:prstGeom prst="rect">
            <a:avLst/>
          </a:prstGeom>
          <a:noFill/>
        </p:spPr>
      </p:pic>
      <p:pic>
        <p:nvPicPr>
          <p:cNvPr id="11277" name="Picture 13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0"/>
            <a:ext cx="1371600" cy="331788"/>
          </a:xfrm>
          <a:prstGeom prst="rect">
            <a:avLst/>
          </a:prstGeom>
          <a:noFill/>
        </p:spPr>
      </p:pic>
      <p:pic>
        <p:nvPicPr>
          <p:cNvPr id="11278" name="Picture 14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0"/>
            <a:ext cx="1371600" cy="331788"/>
          </a:xfrm>
          <a:prstGeom prst="rect">
            <a:avLst/>
          </a:prstGeom>
          <a:noFill/>
        </p:spPr>
      </p:pic>
      <p:pic>
        <p:nvPicPr>
          <p:cNvPr id="11279" name="Picture 15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0"/>
            <a:ext cx="1371600" cy="331788"/>
          </a:xfrm>
          <a:prstGeom prst="rect">
            <a:avLst/>
          </a:prstGeom>
          <a:noFill/>
        </p:spPr>
      </p:pic>
      <p:pic>
        <p:nvPicPr>
          <p:cNvPr id="11280" name="Picture 16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0"/>
            <a:ext cx="1371600" cy="331788"/>
          </a:xfrm>
          <a:prstGeom prst="rect">
            <a:avLst/>
          </a:prstGeom>
          <a:noFill/>
        </p:spPr>
      </p:pic>
      <p:pic>
        <p:nvPicPr>
          <p:cNvPr id="11281" name="Picture 17" descr="noel_00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72400" y="0"/>
            <a:ext cx="1371600" cy="331788"/>
          </a:xfrm>
          <a:prstGeom prst="rect">
            <a:avLst/>
          </a:prstGeom>
          <a:noFill/>
        </p:spPr>
      </p:pic>
      <p:pic>
        <p:nvPicPr>
          <p:cNvPr id="11283" name="Picture 19" descr="etoile1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0" y="0"/>
            <a:ext cx="674688" cy="674688"/>
          </a:xfrm>
          <a:prstGeom prst="rect">
            <a:avLst/>
          </a:prstGeom>
          <a:noFill/>
        </p:spPr>
      </p:pic>
      <p:pic>
        <p:nvPicPr>
          <p:cNvPr id="11284" name="Picture 20" descr="fetes25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0"/>
            <a:ext cx="536575" cy="2000250"/>
          </a:xfrm>
          <a:prstGeom prst="rect">
            <a:avLst/>
          </a:prstGeom>
          <a:noFill/>
        </p:spPr>
      </p:pic>
      <p:pic>
        <p:nvPicPr>
          <p:cNvPr id="11288" name="Picture 24" descr="boucl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71600" y="2438400"/>
            <a:ext cx="800100" cy="777875"/>
          </a:xfrm>
          <a:prstGeom prst="rect">
            <a:avLst/>
          </a:prstGeom>
          <a:noFill/>
        </p:spPr>
      </p:pic>
      <p:pic>
        <p:nvPicPr>
          <p:cNvPr id="11289" name="Picture 25" descr="boucl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5000" y="4648200"/>
            <a:ext cx="800100" cy="777875"/>
          </a:xfrm>
          <a:prstGeom prst="rect">
            <a:avLst/>
          </a:prstGeom>
          <a:noFill/>
        </p:spPr>
      </p:pic>
      <p:pic>
        <p:nvPicPr>
          <p:cNvPr id="11290" name="Picture 26" descr="cour petite brille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8400" y="4724400"/>
            <a:ext cx="685800" cy="685800"/>
          </a:xfrm>
          <a:prstGeom prst="rect">
            <a:avLst/>
          </a:prstGeom>
          <a:noFill/>
        </p:spPr>
      </p:pic>
      <p:pic>
        <p:nvPicPr>
          <p:cNvPr id="11291" name="Picture 27" descr="cour mini mini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34000" y="2971800"/>
            <a:ext cx="503238" cy="571500"/>
          </a:xfrm>
          <a:prstGeom prst="rect">
            <a:avLst/>
          </a:prstGeom>
          <a:noFill/>
        </p:spPr>
      </p:pic>
      <p:pic>
        <p:nvPicPr>
          <p:cNvPr id="11292" name="Picture 28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11293" name="Picture 29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0" y="304800"/>
            <a:ext cx="4000500" cy="4000500"/>
          </a:xfrm>
          <a:prstGeom prst="rect">
            <a:avLst/>
          </a:prstGeom>
          <a:noFill/>
        </p:spPr>
      </p:pic>
      <p:pic>
        <p:nvPicPr>
          <p:cNvPr id="11294" name="Picture 30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857500"/>
            <a:ext cx="4038600" cy="4000500"/>
          </a:xfrm>
          <a:prstGeom prst="rect">
            <a:avLst/>
          </a:prstGeom>
          <a:noFill/>
        </p:spPr>
      </p:pic>
      <p:pic>
        <p:nvPicPr>
          <p:cNvPr id="11295" name="Picture 31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38600" y="2857500"/>
            <a:ext cx="4762500" cy="4000500"/>
          </a:xfrm>
          <a:prstGeom prst="rect">
            <a:avLst/>
          </a:prstGeom>
          <a:noFill/>
        </p:spPr>
      </p:pic>
      <p:pic>
        <p:nvPicPr>
          <p:cNvPr id="11296" name="Picture 32" descr="NEW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33800" y="3429000"/>
            <a:ext cx="1981200" cy="3048000"/>
          </a:xfrm>
          <a:prstGeom prst="rect">
            <a:avLst/>
          </a:prstGeom>
          <a:noFill/>
        </p:spPr>
      </p:pic>
      <p:pic>
        <p:nvPicPr>
          <p:cNvPr id="11297" name="Picture 33" descr="DSAUTE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43200" y="5029200"/>
            <a:ext cx="1074738" cy="1485900"/>
          </a:xfrm>
          <a:prstGeom prst="rect">
            <a:avLst/>
          </a:prstGeom>
          <a:noFill/>
        </p:spPr>
      </p:pic>
      <p:pic>
        <p:nvPicPr>
          <p:cNvPr id="11298" name="Picture 34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0400" y="2857500"/>
            <a:ext cx="4000500" cy="4000500"/>
          </a:xfrm>
          <a:prstGeom prst="rect">
            <a:avLst/>
          </a:prstGeom>
          <a:noFill/>
        </p:spPr>
      </p:pic>
    </p:spTree>
  </p:cSld>
  <p:clrMapOvr>
    <a:masterClrMapping/>
  </p:clrMapOvr>
  <p:transition advTm="152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rec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108" name="Picture 4" descr="6 VERTICALE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0" cy="3268663"/>
          </a:xfrm>
          <a:prstGeom prst="rect">
            <a:avLst/>
          </a:prstGeom>
          <a:noFill/>
        </p:spPr>
      </p:pic>
      <p:pic>
        <p:nvPicPr>
          <p:cNvPr id="47109" name="Picture 5" descr="6 VERTICALE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9338"/>
            <a:ext cx="971550" cy="3268662"/>
          </a:xfrm>
          <a:prstGeom prst="rect">
            <a:avLst/>
          </a:prstGeom>
          <a:noFill/>
        </p:spPr>
      </p:pic>
      <p:pic>
        <p:nvPicPr>
          <p:cNvPr id="47110" name="Picture 6" descr="lumiere super,mettre dans le bas,anm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26213"/>
            <a:ext cx="6035675" cy="331787"/>
          </a:xfrm>
          <a:prstGeom prst="rect">
            <a:avLst/>
          </a:prstGeom>
          <a:noFill/>
        </p:spPr>
      </p:pic>
      <p:pic>
        <p:nvPicPr>
          <p:cNvPr id="47111" name="Picture 7" descr="lumiere super,mettre dans le bas,anm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6462713"/>
            <a:ext cx="6035675" cy="395287"/>
          </a:xfrm>
          <a:prstGeom prst="rect">
            <a:avLst/>
          </a:prstGeom>
          <a:noFill/>
        </p:spPr>
      </p:pic>
      <p:pic>
        <p:nvPicPr>
          <p:cNvPr id="47112" name="Picture 8" descr="deco68 LONGUS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0"/>
            <a:ext cx="6035675" cy="331788"/>
          </a:xfrm>
          <a:prstGeom prst="rect">
            <a:avLst/>
          </a:prstGeom>
          <a:noFill/>
        </p:spPr>
      </p:pic>
      <p:pic>
        <p:nvPicPr>
          <p:cNvPr id="47113" name="Picture 9" descr="deco68 LONGUS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0"/>
            <a:ext cx="6035675" cy="331788"/>
          </a:xfrm>
          <a:prstGeom prst="rect">
            <a:avLst/>
          </a:prstGeom>
          <a:noFill/>
        </p:spPr>
      </p:pic>
      <p:pic>
        <p:nvPicPr>
          <p:cNvPr id="47114" name="Picture 10" descr="etoile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2133600"/>
            <a:ext cx="674688" cy="674688"/>
          </a:xfrm>
          <a:prstGeom prst="rect">
            <a:avLst/>
          </a:prstGeom>
          <a:noFill/>
        </p:spPr>
      </p:pic>
      <p:pic>
        <p:nvPicPr>
          <p:cNvPr id="47115" name="Picture 11" descr="JESUS DANS LA CRECH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4648200"/>
            <a:ext cx="1336675" cy="1108075"/>
          </a:xfrm>
          <a:prstGeom prst="rect">
            <a:avLst/>
          </a:prstGeom>
          <a:noFill/>
        </p:spPr>
      </p:pic>
    </p:spTree>
  </p:cSld>
  <p:clrMapOvr>
    <a:masterClrMapping/>
  </p:clrMapOvr>
  <p:transition advTm="91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ond-ecran-noel34-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</p:spPr>
      </p:pic>
      <p:pic>
        <p:nvPicPr>
          <p:cNvPr id="41987" name="Picture 3" descr="BLANC ET ROUG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01975"/>
            <a:ext cx="2914650" cy="3756025"/>
          </a:xfrm>
          <a:prstGeom prst="rect">
            <a:avLst/>
          </a:prstGeom>
          <a:noFill/>
        </p:spPr>
      </p:pic>
      <p:pic>
        <p:nvPicPr>
          <p:cNvPr id="41988" name="Picture 4" descr="lampadaire aut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038600"/>
            <a:ext cx="857250" cy="1131888"/>
          </a:xfrm>
          <a:prstGeom prst="rect">
            <a:avLst/>
          </a:prstGeom>
          <a:noFill/>
        </p:spPr>
      </p:pic>
      <p:pic>
        <p:nvPicPr>
          <p:cNvPr id="41989" name="Picture 5" descr="Lampadair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3733800"/>
            <a:ext cx="536575" cy="1793875"/>
          </a:xfrm>
          <a:prstGeom prst="rect">
            <a:avLst/>
          </a:prstGeom>
          <a:noFill/>
        </p:spPr>
      </p:pic>
      <p:pic>
        <p:nvPicPr>
          <p:cNvPr id="41990" name="Picture 6" descr="cour brille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5029200"/>
            <a:ext cx="914400" cy="990600"/>
          </a:xfrm>
          <a:prstGeom prst="rect">
            <a:avLst/>
          </a:prstGeom>
          <a:noFill/>
        </p:spPr>
      </p:pic>
      <p:pic>
        <p:nvPicPr>
          <p:cNvPr id="41992" name="Picture 8" descr="tit chaton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5486400"/>
            <a:ext cx="949325" cy="949325"/>
          </a:xfrm>
          <a:prstGeom prst="rect">
            <a:avLst/>
          </a:prstGeom>
          <a:noFill/>
        </p:spPr>
      </p:pic>
      <p:pic>
        <p:nvPicPr>
          <p:cNvPr id="41993" name="Picture 9" descr="lumiere longues(barre)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8435975" cy="274638"/>
          </a:xfrm>
          <a:prstGeom prst="rect">
            <a:avLst/>
          </a:prstGeom>
          <a:noFill/>
        </p:spPr>
      </p:pic>
      <p:pic>
        <p:nvPicPr>
          <p:cNvPr id="41995" name="Picture 11" descr="image5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0400" y="1981200"/>
            <a:ext cx="1736725" cy="2720975"/>
          </a:xfrm>
          <a:prstGeom prst="rect">
            <a:avLst/>
          </a:prstGeom>
          <a:noFill/>
        </p:spPr>
      </p:pic>
      <p:pic>
        <p:nvPicPr>
          <p:cNvPr id="41997" name="Picture 13" descr="cour petite brille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2743200"/>
            <a:ext cx="685800" cy="685800"/>
          </a:xfrm>
          <a:prstGeom prst="rect">
            <a:avLst/>
          </a:prstGeom>
          <a:noFill/>
        </p:spPr>
      </p:pic>
      <p:pic>
        <p:nvPicPr>
          <p:cNvPr id="41998" name="Picture 14" descr="cour mini mini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38800" y="1066800"/>
            <a:ext cx="503238" cy="571500"/>
          </a:xfrm>
          <a:prstGeom prst="rect">
            <a:avLst/>
          </a:prstGeom>
          <a:noFill/>
        </p:spPr>
      </p:pic>
      <p:pic>
        <p:nvPicPr>
          <p:cNvPr id="41999" name="Picture 15" descr="cour mini mini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0" y="1066800"/>
            <a:ext cx="503238" cy="571500"/>
          </a:xfrm>
          <a:prstGeom prst="rect">
            <a:avLst/>
          </a:prstGeom>
          <a:noFill/>
        </p:spPr>
      </p:pic>
      <p:pic>
        <p:nvPicPr>
          <p:cNvPr id="42000" name="Picture 16" descr="mini mini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76600" y="1752600"/>
            <a:ext cx="320675" cy="307975"/>
          </a:xfrm>
          <a:prstGeom prst="rect">
            <a:avLst/>
          </a:prstGeom>
          <a:noFill/>
        </p:spPr>
      </p:pic>
      <p:pic>
        <p:nvPicPr>
          <p:cNvPr id="42001" name="Picture 17" descr="mini mini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57600" y="1752600"/>
            <a:ext cx="320675" cy="307975"/>
          </a:xfrm>
          <a:prstGeom prst="rect">
            <a:avLst/>
          </a:prstGeom>
          <a:noFill/>
        </p:spPr>
      </p:pic>
      <p:pic>
        <p:nvPicPr>
          <p:cNvPr id="42002" name="Picture 18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42003" name="Picture 19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381000"/>
            <a:ext cx="4000500" cy="4000500"/>
          </a:xfrm>
          <a:prstGeom prst="rect">
            <a:avLst/>
          </a:prstGeom>
          <a:noFill/>
        </p:spPr>
      </p:pic>
      <p:pic>
        <p:nvPicPr>
          <p:cNvPr id="42004" name="Picture 20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590800"/>
            <a:ext cx="3657600" cy="4000500"/>
          </a:xfrm>
          <a:prstGeom prst="rect">
            <a:avLst/>
          </a:prstGeom>
          <a:noFill/>
        </p:spPr>
      </p:pic>
      <p:pic>
        <p:nvPicPr>
          <p:cNvPr id="42005" name="Picture 21" descr="NEIGE LIDESE NEI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43400" y="2857500"/>
            <a:ext cx="4229100" cy="4000500"/>
          </a:xfrm>
          <a:prstGeom prst="rect">
            <a:avLst/>
          </a:prstGeom>
          <a:noFill/>
        </p:spPr>
      </p:pic>
      <p:pic>
        <p:nvPicPr>
          <p:cNvPr id="42008" name="Picture 24" descr="NOUVEAU2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09800" y="3733800"/>
            <a:ext cx="1268413" cy="1635125"/>
          </a:xfrm>
          <a:prstGeom prst="rect">
            <a:avLst/>
          </a:prstGeom>
          <a:noFill/>
        </p:spPr>
      </p:pic>
    </p:spTree>
  </p:cSld>
  <p:clrMapOvr>
    <a:masterClrMapping/>
  </p:clrMapOvr>
  <p:transition advTm="11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57346261VzDQWa_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 descr="cheminee-beau feu pour foye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743200"/>
            <a:ext cx="1828800" cy="1371600"/>
          </a:xfrm>
          <a:prstGeom prst="rect">
            <a:avLst/>
          </a:prstGeom>
          <a:noFill/>
        </p:spPr>
      </p:pic>
      <p:pic>
        <p:nvPicPr>
          <p:cNvPr id="28677" name="Picture 5" descr="image1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029200"/>
            <a:ext cx="857250" cy="1074738"/>
          </a:xfrm>
          <a:prstGeom prst="rect">
            <a:avLst/>
          </a:prstGeom>
          <a:noFill/>
        </p:spPr>
      </p:pic>
      <p:pic>
        <p:nvPicPr>
          <p:cNvPr id="28678" name="Picture 6" descr="flocon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533400"/>
            <a:ext cx="857250" cy="1143000"/>
          </a:xfrm>
          <a:prstGeom prst="rect">
            <a:avLst/>
          </a:prstGeom>
          <a:noFill/>
        </p:spPr>
      </p:pic>
      <p:pic>
        <p:nvPicPr>
          <p:cNvPr id="28683" name="Picture 11" descr="Chandelle_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609600"/>
            <a:ext cx="811213" cy="925513"/>
          </a:xfrm>
          <a:prstGeom prst="rect">
            <a:avLst/>
          </a:prstGeom>
          <a:noFill/>
        </p:spPr>
      </p:pic>
      <p:pic>
        <p:nvPicPr>
          <p:cNvPr id="28684" name="Picture 12" descr="Oiseau_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4572000"/>
            <a:ext cx="1268413" cy="1235075"/>
          </a:xfrm>
          <a:prstGeom prst="rect">
            <a:avLst/>
          </a:prstGeom>
          <a:noFill/>
        </p:spPr>
      </p:pic>
      <p:pic>
        <p:nvPicPr>
          <p:cNvPr id="28685" name="Picture 13" descr="cadeau15 CUTE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4114800"/>
            <a:ext cx="879475" cy="1165225"/>
          </a:xfrm>
          <a:prstGeom prst="rect">
            <a:avLst/>
          </a:prstGeom>
          <a:noFill/>
        </p:spPr>
      </p:pic>
      <p:pic>
        <p:nvPicPr>
          <p:cNvPr id="28687" name="Picture 15" descr="livre et5 chandelle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3962400"/>
            <a:ext cx="1589088" cy="1749425"/>
          </a:xfrm>
          <a:prstGeom prst="rect">
            <a:avLst/>
          </a:prstGeom>
          <a:noFill/>
        </p:spPr>
      </p:pic>
      <p:pic>
        <p:nvPicPr>
          <p:cNvPr id="28688" name="Picture 16" descr="assiette et verre lait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14800" y="5829300"/>
            <a:ext cx="1600200" cy="1028700"/>
          </a:xfrm>
          <a:prstGeom prst="rect">
            <a:avLst/>
          </a:prstGeom>
          <a:noFill/>
        </p:spPr>
      </p:pic>
      <p:pic>
        <p:nvPicPr>
          <p:cNvPr id="28690" name="Picture 18" descr="bougi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609600"/>
            <a:ext cx="811213" cy="925513"/>
          </a:xfrm>
          <a:prstGeom prst="rect">
            <a:avLst/>
          </a:prstGeom>
          <a:noFill/>
        </p:spPr>
      </p:pic>
      <p:pic>
        <p:nvPicPr>
          <p:cNvPr id="28691" name="Picture 19" descr="24 decembre cal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9000" y="2057400"/>
            <a:ext cx="1474788" cy="1063625"/>
          </a:xfrm>
          <a:prstGeom prst="rect">
            <a:avLst/>
          </a:prstGeom>
          <a:noFill/>
        </p:spPr>
      </p:pic>
      <p:pic>
        <p:nvPicPr>
          <p:cNvPr id="28693" name="Picture 21" descr="ANIMÉ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00" y="685800"/>
            <a:ext cx="762000" cy="838200"/>
          </a:xfrm>
          <a:prstGeom prst="rect">
            <a:avLst/>
          </a:prstGeom>
          <a:noFill/>
        </p:spPr>
      </p:pic>
    </p:spTree>
  </p:cSld>
  <p:clrMapOvr>
    <a:masterClrMapping/>
  </p:clrMapOvr>
  <p:transition advTm="104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Christmas_1">
  <a:themeElements>
    <a:clrScheme name="Christmas 2010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ristmas 2010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ristma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ristma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ristma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ristma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ristma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ristma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ristma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1Christmas_1</Template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Times New Roman</vt:lpstr>
      <vt:lpstr>1Christmas_1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dc:description>geändert &gt;&gt;&gt; straccivendolo</dc:description>
  <cp:lastModifiedBy>сергей</cp:lastModifiedBy>
  <cp:revision>1</cp:revision>
  <dcterms:created xsi:type="dcterms:W3CDTF">2014-11-08T16:57:51Z</dcterms:created>
  <dcterms:modified xsi:type="dcterms:W3CDTF">2014-11-08T16:58:37Z</dcterms:modified>
</cp:coreProperties>
</file>