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57"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14"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B4C71EC6-210F-42DE-9C53-41977AD35B3D}" type="datetimeFigureOut">
              <a:rPr lang="ru-RU" smtClean="0"/>
              <a:pPr/>
              <a:t>08.11.2014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08.11.2014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08.11.2014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08.11.2014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pPr/>
              <a:t>08.11.2014</a:t>
            </a:fld>
            <a:endParaRPr lang="ru-RU"/>
          </a:p>
        </p:txBody>
      </p:sp>
      <p:sp>
        <p:nvSpPr>
          <p:cNvPr id="91" name="Footer Placeholder 90"/>
          <p:cNvSpPr>
            <a:spLocks noGrp="1"/>
          </p:cNvSpPr>
          <p:nvPr>
            <p:ph type="ftr" sz="quarter" idx="11"/>
          </p:nvPr>
        </p:nvSpPr>
        <p:spPr/>
        <p:txBody>
          <a:bodyPr/>
          <a:lstStyle/>
          <a:p>
            <a:endParaRPr lang="ru-RU"/>
          </a:p>
        </p:txBody>
      </p:sp>
      <p:sp>
        <p:nvSpPr>
          <p:cNvPr id="92" name="Slide Number Placeholder 91"/>
          <p:cNvSpPr>
            <a:spLocks noGrp="1"/>
          </p:cNvSpPr>
          <p:nvPr>
            <p:ph type="sldNum" sz="quarter" idx="12"/>
          </p:nvPr>
        </p:nvSpPr>
        <p:spPr/>
        <p:txBody>
          <a:bodyPr/>
          <a:lstStyle/>
          <a:p>
            <a:fld id="{B19B0651-EE4F-4900-A07F-96A6BFA9D0F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08.11.2014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08.11.2014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08.11.2014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08.11.2014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08.11.2014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08.11.2014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pPr/>
              <a:t>08.11.2014</a:t>
            </a:fld>
            <a:endParaRPr lang="ru-RU"/>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4235" y="-8164"/>
            <a:ext cx="10113509"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ctrTitle"/>
          </p:nvPr>
        </p:nvSpPr>
        <p:spPr>
          <a:xfrm>
            <a:off x="1835696" y="260648"/>
            <a:ext cx="8136904" cy="1614041"/>
          </a:xfrm>
        </p:spPr>
        <p:txBody>
          <a:bodyPr>
            <a:noAutofit/>
          </a:bodyPr>
          <a:lstStyle/>
          <a:p>
            <a:r>
              <a:rPr lang="ru-RU" sz="5400" b="1" dirty="0">
                <a:solidFill>
                  <a:srgbClr val="00B050"/>
                </a:solidFill>
              </a:rPr>
              <a:t>Китайская стена</a:t>
            </a:r>
            <a:br>
              <a:rPr lang="ru-RU" sz="5400" b="1" dirty="0">
                <a:solidFill>
                  <a:srgbClr val="00B050"/>
                </a:solidFill>
              </a:rPr>
            </a:br>
            <a:r>
              <a:rPr lang="ru-RU" sz="5400" b="1" dirty="0" smtClean="0">
                <a:solidFill>
                  <a:srgbClr val="00B050"/>
                </a:solidFill>
              </a:rPr>
              <a:t>  </a:t>
            </a:r>
            <a:r>
              <a:rPr lang="en-GB" sz="5400" b="1" dirty="0" smtClean="0">
                <a:solidFill>
                  <a:srgbClr val="00B050"/>
                </a:solidFill>
              </a:rPr>
              <a:t>wall </a:t>
            </a:r>
            <a:r>
              <a:rPr lang="en-GB" sz="5400" b="1" dirty="0">
                <a:solidFill>
                  <a:srgbClr val="00B050"/>
                </a:solidFill>
              </a:rPr>
              <a:t>of China</a:t>
            </a:r>
            <a:endParaRPr lang="ru-RU" sz="5400" b="1" dirty="0">
              <a:solidFill>
                <a:srgbClr val="00B050"/>
              </a:solidFill>
            </a:endParaRPr>
          </a:p>
        </p:txBody>
      </p:sp>
      <p:sp>
        <p:nvSpPr>
          <p:cNvPr id="3" name="Подзаголовок 2"/>
          <p:cNvSpPr>
            <a:spLocks noGrp="1"/>
          </p:cNvSpPr>
          <p:nvPr>
            <p:ph type="subTitle" idx="1"/>
          </p:nvPr>
        </p:nvSpPr>
        <p:spPr>
          <a:xfrm>
            <a:off x="251520" y="3861048"/>
            <a:ext cx="6400800" cy="1752600"/>
          </a:xfrm>
        </p:spPr>
        <p:txBody>
          <a:bodyPr>
            <a:normAutofit/>
          </a:bodyPr>
          <a:lstStyle/>
          <a:p>
            <a:r>
              <a:rPr lang="ru-RU" sz="3200" b="1" dirty="0" smtClean="0">
                <a:solidFill>
                  <a:srgbClr val="FFFF00"/>
                </a:solidFill>
              </a:rPr>
              <a:t>Автор:</a:t>
            </a:r>
          </a:p>
          <a:p>
            <a:r>
              <a:rPr lang="ru-RU" sz="3200" b="1" dirty="0" err="1" smtClean="0">
                <a:solidFill>
                  <a:srgbClr val="FFFF00"/>
                </a:solidFill>
              </a:rPr>
              <a:t>Клеймёнова</a:t>
            </a:r>
            <a:r>
              <a:rPr lang="ru-RU" sz="3200" b="1" dirty="0" smtClean="0">
                <a:solidFill>
                  <a:srgbClr val="FFFF00"/>
                </a:solidFill>
              </a:rPr>
              <a:t> Юлия</a:t>
            </a:r>
          </a:p>
          <a:p>
            <a:r>
              <a:rPr lang="ru-RU" sz="3200" b="1" dirty="0" smtClean="0">
                <a:solidFill>
                  <a:srgbClr val="FFFF00"/>
                </a:solidFill>
              </a:rPr>
              <a:t>9 класс</a:t>
            </a:r>
            <a:endParaRPr lang="ru-RU" sz="3200" b="1" dirty="0">
              <a:solidFill>
                <a:srgbClr val="FFFF00"/>
              </a:solidFill>
            </a:endParaRPr>
          </a:p>
        </p:txBody>
      </p:sp>
      <p:sp>
        <p:nvSpPr>
          <p:cNvPr id="4" name="Прямоугольник 3"/>
          <p:cNvSpPr/>
          <p:nvPr/>
        </p:nvSpPr>
        <p:spPr>
          <a:xfrm>
            <a:off x="1763688" y="5085184"/>
            <a:ext cx="4572000" cy="1384995"/>
          </a:xfrm>
          <a:prstGeom prst="rect">
            <a:avLst/>
          </a:prstGeom>
        </p:spPr>
        <p:txBody>
          <a:bodyPr>
            <a:spAutoFit/>
          </a:bodyPr>
          <a:lstStyle/>
          <a:p>
            <a:r>
              <a:rPr lang="en-GB" sz="2800" b="1" dirty="0">
                <a:solidFill>
                  <a:srgbClr val="FF0000"/>
                </a:solidFill>
              </a:rPr>
              <a:t>Author:</a:t>
            </a:r>
          </a:p>
          <a:p>
            <a:r>
              <a:rPr lang="en-GB" sz="2800" b="1" dirty="0" err="1">
                <a:solidFill>
                  <a:srgbClr val="FF0000"/>
                </a:solidFill>
              </a:rPr>
              <a:t>Kleimenova</a:t>
            </a:r>
            <a:r>
              <a:rPr lang="en-GB" sz="2800" b="1" dirty="0">
                <a:solidFill>
                  <a:srgbClr val="FF0000"/>
                </a:solidFill>
              </a:rPr>
              <a:t> Julia</a:t>
            </a:r>
          </a:p>
          <a:p>
            <a:r>
              <a:rPr lang="en-GB" sz="2800" b="1" dirty="0">
                <a:solidFill>
                  <a:srgbClr val="FF0000"/>
                </a:solidFill>
              </a:rPr>
              <a:t>9th grade</a:t>
            </a:r>
            <a:endParaRPr lang="ru-RU" sz="2800" b="1" dirty="0">
              <a:solidFill>
                <a:srgbClr val="FF0000"/>
              </a:solidFill>
            </a:endParaRPr>
          </a:p>
        </p:txBody>
      </p:sp>
    </p:spTree>
    <p:extLst>
      <p:ext uri="{BB962C8B-B14F-4D97-AF65-F5344CB8AC3E}">
        <p14:creationId xmlns:p14="http://schemas.microsoft.com/office/powerpoint/2010/main" val="114313094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Китайская стена</a:t>
            </a:r>
            <a:br>
              <a:rPr lang="ru-RU" dirty="0" smtClean="0"/>
            </a:br>
            <a:r>
              <a:rPr lang="en-GB" dirty="0"/>
              <a:t>wall of China</a:t>
            </a:r>
            <a:endParaRPr lang="ru-RU" dirty="0"/>
          </a:p>
        </p:txBody>
      </p:sp>
      <p:sp>
        <p:nvSpPr>
          <p:cNvPr id="3" name="Объект 2"/>
          <p:cNvSpPr>
            <a:spLocks noGrp="1"/>
          </p:cNvSpPr>
          <p:nvPr>
            <p:ph idx="1"/>
          </p:nvPr>
        </p:nvSpPr>
        <p:spPr>
          <a:xfrm>
            <a:off x="179512" y="1600200"/>
            <a:ext cx="7128792" cy="4525963"/>
          </a:xfrm>
        </p:spPr>
        <p:txBody>
          <a:bodyPr>
            <a:normAutofit/>
          </a:bodyPr>
          <a:lstStyle/>
          <a:p>
            <a:r>
              <a:rPr lang="ru-RU" sz="2000" dirty="0"/>
              <a:t>Великая Китайская </a:t>
            </a:r>
            <a:r>
              <a:rPr lang="ru-RU" sz="2000" dirty="0" smtClean="0"/>
              <a:t>стена- крупнейший </a:t>
            </a:r>
            <a:r>
              <a:rPr lang="ru-RU" sz="2000" dirty="0"/>
              <a:t>памятник архитектуры</a:t>
            </a:r>
            <a:r>
              <a:rPr lang="ru-RU" sz="2000" dirty="0" smtClean="0"/>
              <a:t>. . Это одно из величайших чудес света и самое крупное сооружение созданное руками человека. Проходит </a:t>
            </a:r>
            <a:r>
              <a:rPr lang="ru-RU" sz="2000" dirty="0"/>
              <a:t>по северному </a:t>
            </a:r>
            <a:r>
              <a:rPr lang="ru-RU" sz="2000" dirty="0" smtClean="0"/>
              <a:t>Китаю, проходит </a:t>
            </a:r>
            <a:r>
              <a:rPr lang="ru-RU" sz="2000" dirty="0"/>
              <a:t>в непосредственной близости от Пекина. По </a:t>
            </a:r>
            <a:r>
              <a:rPr lang="ru-RU" sz="2000" dirty="0" smtClean="0"/>
              <a:t> </a:t>
            </a:r>
            <a:r>
              <a:rPr lang="ru-RU" sz="2000" dirty="0"/>
              <a:t>данным, длина стены от края до края — 21 </a:t>
            </a:r>
            <a:r>
              <a:rPr lang="ru-RU" sz="2000" dirty="0" smtClean="0"/>
              <a:t>196 км.</a:t>
            </a:r>
            <a:endParaRPr lang="ru-RU" sz="2000"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60032" y="3284984"/>
            <a:ext cx="3890471"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107504" y="3861048"/>
            <a:ext cx="4572000" cy="2031325"/>
          </a:xfrm>
          <a:prstGeom prst="rect">
            <a:avLst/>
          </a:prstGeom>
        </p:spPr>
        <p:txBody>
          <a:bodyPr>
            <a:spAutoFit/>
          </a:bodyPr>
          <a:lstStyle/>
          <a:p>
            <a:r>
              <a:rPr lang="en-GB" dirty="0"/>
              <a:t>The great wall of China is the largest monument of architecture. . This is one of the greatest wonders of the world and the largest structure created by human hands. Passes through Northern China, is in the immediate vicinity of Beijing. According to the data length of the wall from edge to edge - 21 196 km</a:t>
            </a:r>
            <a:endParaRPr lang="ru-RU" dirty="0"/>
          </a:p>
        </p:txBody>
      </p:sp>
    </p:spTree>
    <p:extLst>
      <p:ext uri="{BB962C8B-B14F-4D97-AF65-F5344CB8AC3E}">
        <p14:creationId xmlns:p14="http://schemas.microsoft.com/office/powerpoint/2010/main" val="70088419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2394"/>
            <a:ext cx="8229600" cy="1143000"/>
          </a:xfrm>
        </p:spPr>
        <p:txBody>
          <a:bodyPr/>
          <a:lstStyle/>
          <a:p>
            <a:r>
              <a:rPr lang="ru-RU" dirty="0" smtClean="0"/>
              <a:t>Интересные факты</a:t>
            </a:r>
            <a:endParaRPr lang="ru-RU"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21193801">
            <a:off x="251520" y="2636912"/>
            <a:ext cx="4155569" cy="31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descr="F:\1256941959_great-w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7170">
            <a:off x="4671656" y="305453"/>
            <a:ext cx="3893418" cy="3297327"/>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51520" y="980728"/>
            <a:ext cx="2283372" cy="369332"/>
          </a:xfrm>
          <a:prstGeom prst="rect">
            <a:avLst/>
          </a:prstGeom>
        </p:spPr>
        <p:txBody>
          <a:bodyPr wrap="square">
            <a:spAutoFit/>
          </a:bodyPr>
          <a:lstStyle/>
          <a:p>
            <a:r>
              <a:rPr lang="en-GB" dirty="0"/>
              <a:t>Interesting facts</a:t>
            </a:r>
            <a:endParaRPr lang="ru-RU" dirty="0"/>
          </a:p>
        </p:txBody>
      </p:sp>
      <p:pic>
        <p:nvPicPr>
          <p:cNvPr id="205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411295">
            <a:off x="4730947" y="3829975"/>
            <a:ext cx="3679619" cy="2818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326787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8520" y="1772816"/>
            <a:ext cx="6768752" cy="4525963"/>
          </a:xfrm>
        </p:spPr>
        <p:txBody>
          <a:bodyPr>
            <a:normAutofit/>
          </a:bodyPr>
          <a:lstStyle/>
          <a:p>
            <a:endParaRPr lang="ru-RU" dirty="0"/>
          </a:p>
          <a:p>
            <a:pPr>
              <a:buNone/>
            </a:pPr>
            <a:endParaRPr lang="ru-RU" sz="2000" dirty="0"/>
          </a:p>
          <a:p>
            <a:r>
              <a:rPr lang="ru-RU" sz="2000" dirty="0"/>
              <a:t>Строительство Великой китайской стены началось, примерно, в 220 году до нашей эры, во времена правления первого императора династии </a:t>
            </a:r>
            <a:r>
              <a:rPr lang="ru-RU" sz="2000" dirty="0" err="1"/>
              <a:t>Цинь</a:t>
            </a:r>
            <a:r>
              <a:rPr lang="ru-RU" sz="2000" dirty="0"/>
              <a:t> Ши-</a:t>
            </a:r>
            <a:r>
              <a:rPr lang="ru-RU" sz="2000" dirty="0" err="1"/>
              <a:t>хуанди</a:t>
            </a:r>
            <a:r>
              <a:rPr lang="ru-RU" sz="2000" dirty="0"/>
              <a:t>. Великая китайская стена была вершиной военного инженерного искусства. Она идеально вписывается в ландшафт, извиваясь по долинам и горам.</a:t>
            </a:r>
          </a:p>
          <a:p>
            <a:endParaRPr lang="ru-RU" dirty="0"/>
          </a:p>
        </p:txBody>
      </p:sp>
      <p:pic>
        <p:nvPicPr>
          <p:cNvPr id="4098"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6516216" y="1891126"/>
            <a:ext cx="2520280" cy="41945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75656" y="260647"/>
            <a:ext cx="3043491" cy="22213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Прямоугольник 1"/>
          <p:cNvSpPr/>
          <p:nvPr/>
        </p:nvSpPr>
        <p:spPr>
          <a:xfrm>
            <a:off x="323528" y="4717063"/>
            <a:ext cx="4572000" cy="1754326"/>
          </a:xfrm>
          <a:prstGeom prst="rect">
            <a:avLst/>
          </a:prstGeom>
        </p:spPr>
        <p:txBody>
          <a:bodyPr>
            <a:spAutoFit/>
          </a:bodyPr>
          <a:lstStyle/>
          <a:p>
            <a:r>
              <a:rPr lang="en-GB" dirty="0"/>
              <a:t>The construction of the great wall began, roughly, in 220 BC, during the reign of the first Emperor of the dynasty of Qin Shi-Huang-</a:t>
            </a:r>
            <a:r>
              <a:rPr lang="en-GB" dirty="0" err="1"/>
              <a:t>ti</a:t>
            </a:r>
            <a:r>
              <a:rPr lang="en-GB" dirty="0"/>
              <a:t>. The great wall of China was the top military engineering. It fits perfectly into the landscape, weaving through valleys and mountains.</a:t>
            </a:r>
            <a:endParaRPr lang="ru-RU" dirty="0"/>
          </a:p>
        </p:txBody>
      </p:sp>
    </p:spTree>
    <p:extLst>
      <p:ext uri="{BB962C8B-B14F-4D97-AF65-F5344CB8AC3E}">
        <p14:creationId xmlns:p14="http://schemas.microsoft.com/office/powerpoint/2010/main" val="9892984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6512" y="188640"/>
            <a:ext cx="5400600" cy="3705275"/>
          </a:xfrm>
        </p:spPr>
        <p:txBody>
          <a:bodyPr>
            <a:normAutofit fontScale="70000" lnSpcReduction="20000"/>
          </a:bodyPr>
          <a:lstStyle/>
          <a:p>
            <a:endParaRPr lang="ru-RU" dirty="0" smtClean="0"/>
          </a:p>
          <a:p>
            <a:r>
              <a:rPr lang="ru-RU" dirty="0" smtClean="0"/>
              <a:t>Говорят, что на строительство стены было задействовано 300 тысяч человек. Многие из них погибли, их тела вмешивали в глину, шедшую на изготовление кирпичей. Тех самых кирпичей, которые до сих пор составляют большую часть Великой стены, именно поэтому ее называют стеной слез. Такие вот ужасные факты истории строительства Великой китайской стены. Ее называют самым большим кладбищем в мире. Человеческие жертвы на протяжении строительства были огромны, но воля императора была не сгибаема. По его приказу была возведена стена, ставшая на долгие столетия единственным препятствием на пути самых опасных врагов Китая.</a:t>
            </a:r>
          </a:p>
          <a:p>
            <a:endParaRPr lang="ru-RU" dirty="0"/>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92080" y="440446"/>
            <a:ext cx="3627298" cy="2979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Прямоугольник 1"/>
          <p:cNvSpPr/>
          <p:nvPr/>
        </p:nvSpPr>
        <p:spPr>
          <a:xfrm>
            <a:off x="337176" y="3928988"/>
            <a:ext cx="8555304" cy="2308324"/>
          </a:xfrm>
          <a:prstGeom prst="rect">
            <a:avLst/>
          </a:prstGeom>
        </p:spPr>
        <p:txBody>
          <a:bodyPr wrap="square">
            <a:spAutoFit/>
          </a:bodyPr>
          <a:lstStyle/>
          <a:p>
            <a:r>
              <a:rPr lang="en-GB" dirty="0"/>
              <a:t>It is said that the construction of the wall was involved 300 thousand people. Many of them died, their body was a mix up in the clay, which led to the manufacturing of bricks. Those bricks are still constitute a large part of the great wall, that is why it is called the wall of tears. Such terrible facts of the history of the construction of the great wall. It is called the largest cemetery in the world. Human sacrifices during construction were enormous, but the will of the Emperor was not bendable. At his order, a wall has been built, which became for many centuries the only obstacle to the most dangerous enemies of China.</a:t>
            </a:r>
            <a:endParaRPr lang="ru-RU" dirty="0"/>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9511" y="178936"/>
            <a:ext cx="8229600" cy="4525963"/>
          </a:xfrm>
        </p:spPr>
        <p:txBody>
          <a:bodyPr/>
          <a:lstStyle/>
          <a:p>
            <a:r>
              <a:rPr lang="ru-RU" sz="2000" dirty="0" smtClean="0"/>
              <a:t>Великая китайская стена служит напоминанием о том, на какие жертвы способен китайский народ. Являясь одним из чудес света, в 1987 году, Великая китайская стена занесена в список Всемирного наследия Юнеско.</a:t>
            </a:r>
            <a:endParaRPr lang="ru-RU" sz="20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6591" y="3429000"/>
            <a:ext cx="2066918" cy="3057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Прямоугольник 1"/>
          <p:cNvSpPr/>
          <p:nvPr/>
        </p:nvSpPr>
        <p:spPr>
          <a:xfrm>
            <a:off x="144016" y="1484784"/>
            <a:ext cx="4572000" cy="1477328"/>
          </a:xfrm>
          <a:prstGeom prst="rect">
            <a:avLst/>
          </a:prstGeom>
        </p:spPr>
        <p:txBody>
          <a:bodyPr>
            <a:spAutoFit/>
          </a:bodyPr>
          <a:lstStyle/>
          <a:p>
            <a:r>
              <a:rPr lang="en-GB" dirty="0"/>
              <a:t>The great wall of China serves as a reminder of the sacrifices capable of the Chinese people. As one of the wonders of the world, in 1987, the Great wall of China is listed as a world heritage site by UNESCO</a:t>
            </a:r>
            <a:endParaRPr lang="ru-RU"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71800" y="2848020"/>
            <a:ext cx="5715000" cy="3638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00192" y="1124744"/>
            <a:ext cx="1800200" cy="1684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06290"/>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7200"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Спасибо за внимание! </a:t>
            </a:r>
            <a:r>
              <a:rPr lang="ru-RU" sz="7200"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sym typeface="Wingdings" panose="05000000000000000000" pitchFamily="2" charset="2"/>
              </a:rPr>
              <a:t></a:t>
            </a:r>
            <a:endParaRPr lang="ru-RU" sz="7200"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Прямоугольник 3"/>
          <p:cNvSpPr/>
          <p:nvPr/>
        </p:nvSpPr>
        <p:spPr>
          <a:xfrm>
            <a:off x="539552" y="3429000"/>
            <a:ext cx="4718811" cy="523220"/>
          </a:xfrm>
          <a:prstGeom prst="rect">
            <a:avLst/>
          </a:prstGeom>
        </p:spPr>
        <p:txBody>
          <a:bodyPr wrap="square">
            <a:spAutoFit/>
          </a:bodyPr>
          <a:lstStyle/>
          <a:p>
            <a:r>
              <a:rPr lang="en-GB" sz="2800" dirty="0"/>
              <a:t>Thank you for your attention!</a:t>
            </a:r>
            <a:endParaRPr lang="ru-RU" sz="2800" dirty="0"/>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26</TotalTime>
  <Words>547</Words>
  <Application>Microsoft Office PowerPoint</Application>
  <PresentationFormat>Экран (4:3)</PresentationFormat>
  <Paragraphs>23</Paragraphs>
  <Slides>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7</vt:i4>
      </vt:variant>
    </vt:vector>
  </HeadingPairs>
  <TitlesOfParts>
    <vt:vector size="12" baseType="lpstr">
      <vt:lpstr>Arial</vt:lpstr>
      <vt:lpstr>Calibri</vt:lpstr>
      <vt:lpstr>Tw Cen MT</vt:lpstr>
      <vt:lpstr>Wingdings</vt:lpstr>
      <vt:lpstr>Паркет</vt:lpstr>
      <vt:lpstr>Китайская стена   wall of China</vt:lpstr>
      <vt:lpstr>Китайская стена wall of China</vt:lpstr>
      <vt:lpstr>Интересные факты</vt:lpstr>
      <vt:lpstr>Презентация PowerPoint</vt:lpstr>
      <vt:lpstr>Презентация PowerPoint</vt:lpstr>
      <vt:lpstr>Презентация PowerPoint</vt:lpstr>
      <vt:lpstr>Спасибо за внимание!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Book</cp:lastModifiedBy>
  <cp:revision>6</cp:revision>
  <dcterms:created xsi:type="dcterms:W3CDTF">2014-09-11T03:44:07Z</dcterms:created>
  <dcterms:modified xsi:type="dcterms:W3CDTF">2014-11-08T16:19:59Z</dcterms:modified>
</cp:coreProperties>
</file>