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1" r:id="rId5"/>
    <p:sldId id="266" r:id="rId6"/>
    <p:sldId id="265" r:id="rId7"/>
    <p:sldId id="258" r:id="rId8"/>
    <p:sldId id="259" r:id="rId9"/>
    <p:sldId id="260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1AD94-28A4-4EA9-8358-EDC7DEC87DE7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4AF7-C512-428B-AC13-D98468BAA1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1AD94-28A4-4EA9-8358-EDC7DEC87DE7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4AF7-C512-428B-AC13-D98468BAA1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1AD94-28A4-4EA9-8358-EDC7DEC87DE7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4AF7-C512-428B-AC13-D98468BAA1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1AD94-28A4-4EA9-8358-EDC7DEC87DE7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4AF7-C512-428B-AC13-D98468BAA1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1AD94-28A4-4EA9-8358-EDC7DEC87DE7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4AF7-C512-428B-AC13-D98468BAA1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1AD94-28A4-4EA9-8358-EDC7DEC87DE7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4AF7-C512-428B-AC13-D98468BAA1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1AD94-28A4-4EA9-8358-EDC7DEC87DE7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4AF7-C512-428B-AC13-D98468BAA1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1AD94-28A4-4EA9-8358-EDC7DEC87DE7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4AF7-C512-428B-AC13-D98468BAA1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1AD94-28A4-4EA9-8358-EDC7DEC87DE7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4AF7-C512-428B-AC13-D98468BAA1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1AD94-28A4-4EA9-8358-EDC7DEC87DE7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4AF7-C512-428B-AC13-D98468BAA1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1AD94-28A4-4EA9-8358-EDC7DEC87DE7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4AF7-C512-428B-AC13-D98468BAA1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71AD94-28A4-4EA9-8358-EDC7DEC87DE7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184AF7-C512-428B-AC13-D98468BAA1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3861048"/>
            <a:ext cx="7488832" cy="175260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В морских и океанских глубинах существует огромное количество всевозможных существ, которые поражают своими </a:t>
            </a:r>
            <a:r>
              <a:rPr lang="ru-RU" sz="2800" dirty="0" smtClean="0">
                <a:solidFill>
                  <a:schemeClr val="tx1"/>
                </a:solidFill>
              </a:rPr>
              <a:t>защитными </a:t>
            </a:r>
            <a:r>
              <a:rPr lang="ru-RU" sz="2800" dirty="0">
                <a:solidFill>
                  <a:schemeClr val="tx1"/>
                </a:solidFill>
              </a:rPr>
              <a:t>механизмами, способностью приспосабливаться, и, конечно же, своим видом.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692696"/>
            <a:ext cx="8354659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необычные рыбы </a:t>
            </a:r>
            <a:endParaRPr lang="ru-RU" sz="7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мирового </a:t>
            </a:r>
            <a:r>
              <a:rPr lang="ru-RU" sz="7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океана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55976" y="2996952"/>
            <a:ext cx="4392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Выполнил: Роман Грядасов, </a:t>
            </a:r>
            <a:r>
              <a:rPr lang="ru-RU" sz="2400" b="1" dirty="0" smtClean="0"/>
              <a:t>3 Б</a:t>
            </a:r>
          </a:p>
          <a:p>
            <a:r>
              <a:rPr lang="ru-RU" sz="2400" b="1" dirty="0" smtClean="0"/>
              <a:t>Учитель: Молочева Т.В.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mostrated.ru/img/nature/animal/15-samih-neobichnih-obitateley-glubin/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167590"/>
            <a:ext cx="5904656" cy="36904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771800" y="188640"/>
            <a:ext cx="35232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Большерот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91072" y="1052736"/>
            <a:ext cx="83529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Тело </a:t>
            </a:r>
            <a:r>
              <a:rPr lang="ru-RU" sz="2400" dirty="0"/>
              <a:t>большерота длинное и </a:t>
            </a:r>
            <a:r>
              <a:rPr lang="ru-RU" sz="2400" dirty="0" smtClean="0"/>
              <a:t>узкое, из-за </a:t>
            </a:r>
            <a:r>
              <a:rPr lang="ru-RU" sz="2400" dirty="0"/>
              <a:t>гигантской растягивающейся пасти</a:t>
            </a:r>
            <a:r>
              <a:rPr lang="ru-RU" sz="2400" dirty="0" smtClean="0"/>
              <a:t>, имеет </a:t>
            </a:r>
            <a:r>
              <a:rPr lang="ru-RU" sz="2400" dirty="0"/>
              <a:t>второе название – рыба-пеликан. </a:t>
            </a:r>
            <a:r>
              <a:rPr lang="ru-RU" sz="2400" dirty="0" smtClean="0"/>
              <a:t>У </a:t>
            </a:r>
            <a:r>
              <a:rPr lang="ru-RU" sz="2400" dirty="0"/>
              <a:t>них крошечный череп и маленькие глазки. </a:t>
            </a:r>
            <a:r>
              <a:rPr lang="ru-RU" sz="2400" dirty="0" smtClean="0"/>
              <a:t>Питается </a:t>
            </a:r>
            <a:r>
              <a:rPr lang="ru-RU" sz="2400" dirty="0"/>
              <a:t>рыба-пеликан другими глубоководными рыбами и ракообразными, которых удается повстречать на такой глубине.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mostrated.ru/img/nature/animal/15-samih-neobichnih-obitateley-glubin/15.jpg"/>
          <p:cNvPicPr>
            <a:picLocks noChangeAspect="1" noChangeArrowheads="1"/>
          </p:cNvPicPr>
          <p:nvPr/>
        </p:nvPicPr>
        <p:blipFill>
          <a:blip r:embed="rId2" cstate="print"/>
          <a:srcRect l="18900" t="8032" b="7297"/>
          <a:stretch>
            <a:fillRect/>
          </a:stretch>
        </p:blipFill>
        <p:spPr bwMode="auto">
          <a:xfrm>
            <a:off x="2195736" y="3356992"/>
            <a:ext cx="5255039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771800" y="332656"/>
            <a:ext cx="30235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Рыба-лев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1560" y="1412776"/>
            <a:ext cx="80648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 </a:t>
            </a:r>
            <a:r>
              <a:rPr lang="ru-RU" sz="2400" dirty="0"/>
              <a:t>красотой окраски и формы её плавников скрыты острые и ядовитые иглы, которыми она защищает себя от врагов. Сама рыба-лев не нападает первой, но если человек случайно заденет её или наступит на неё, то от одного укола такой иглой у него резко ухудшится самочувствие.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Необычные рыбы"/>
          <p:cNvPicPr>
            <a:picLocks noChangeAspect="1" noChangeArrowheads="1"/>
          </p:cNvPicPr>
          <p:nvPr/>
        </p:nvPicPr>
        <p:blipFill>
          <a:blip r:embed="rId2" cstate="print"/>
          <a:srcRect l="10257" t="15838" r="14101" b="8523"/>
          <a:stretch>
            <a:fillRect/>
          </a:stretch>
        </p:blipFill>
        <p:spPr bwMode="auto">
          <a:xfrm>
            <a:off x="2699792" y="3068960"/>
            <a:ext cx="5141657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771800" y="260648"/>
            <a:ext cx="33810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Рыба-луна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124744"/>
            <a:ext cx="80648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Сжатое с боков тело </a:t>
            </a:r>
            <a:r>
              <a:rPr lang="ru-RU" sz="2400" dirty="0" smtClean="0"/>
              <a:t>напоминает </a:t>
            </a:r>
            <a:r>
              <a:rPr lang="ru-RU" sz="2400" dirty="0"/>
              <a:t>по форме диск. </a:t>
            </a:r>
            <a:r>
              <a:rPr lang="ru-RU" sz="2400" dirty="0" smtClean="0"/>
              <a:t>Взрослая </a:t>
            </a:r>
            <a:r>
              <a:rPr lang="ru-RU" sz="2400" dirty="0"/>
              <a:t>особь — очень плохой пловец, неспособный преодолеть сильное течение. Питается планктоном, а также кальмарами, личинками </a:t>
            </a:r>
            <a:r>
              <a:rPr lang="ru-RU" sz="2400" dirty="0" smtClean="0"/>
              <a:t>угрей и </a:t>
            </a:r>
            <a:r>
              <a:rPr lang="ru-RU" sz="2400" dirty="0"/>
              <a:t>медузами. Может достигать гигантских размеров в несколько метров и весить 2 тонны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Волосатая рыба-клоу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068960"/>
            <a:ext cx="5874479" cy="3789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971600" y="1412776"/>
            <a:ext cx="7272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Эта небольшая рыбка водится на небольшой глубине (до 50 метров). На лбу у рыбы-клоуна есть специальная удочка, длинный нарост с бубенчиком на конце, которым она шевелит привлекая добычу.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548680"/>
            <a:ext cx="69760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Волосатая рыба-клоун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Рыба фуг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64363" y="2852936"/>
            <a:ext cx="5340085" cy="4005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699792" y="188640"/>
            <a:ext cx="36458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Рыба - фугу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980728"/>
            <a:ext cx="78488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Фугу умеет плавать хвостом вперёд. При приближении опасности она проглатывает как можно больше воды, раздувается, и выпускает множество колючих шипов. Рыба фугу содержит сильнодействующий яд.  Японцы небольшими дозами этого яда научились лечить некоторые болезни.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Необычные рыб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636912"/>
            <a:ext cx="6264696" cy="38347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683568" y="1412776"/>
            <a:ext cx="7741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Это вид </a:t>
            </a:r>
            <a:r>
              <a:rPr lang="ru-RU" sz="2400" dirty="0"/>
              <a:t>глубоководных донных морских </a:t>
            </a:r>
            <a:r>
              <a:rPr lang="ru-RU" sz="2400" dirty="0" smtClean="0"/>
              <a:t>рыб, </a:t>
            </a:r>
            <a:r>
              <a:rPr lang="ru-RU" sz="2400" dirty="0"/>
              <a:t>которые на поверхности приобретают «желейный» вид с «грустным выражением».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332656"/>
            <a:ext cx="39076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Рыба-капля.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Необычные рыбы"/>
          <p:cNvPicPr>
            <a:picLocks noChangeAspect="1" noChangeArrowheads="1"/>
          </p:cNvPicPr>
          <p:nvPr/>
        </p:nvPicPr>
        <p:blipFill>
          <a:blip r:embed="rId2" cstate="print"/>
          <a:srcRect b="8298"/>
          <a:stretch>
            <a:fillRect/>
          </a:stretch>
        </p:blipFill>
        <p:spPr bwMode="auto">
          <a:xfrm>
            <a:off x="107504" y="3789040"/>
            <a:ext cx="3856345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108492" y="188640"/>
            <a:ext cx="700954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Волосатый морской 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чёрт </a:t>
            </a:r>
          </a:p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(удильщик).</a:t>
            </a:r>
            <a:endParaRPr lang="ru-RU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634024"/>
            <a:ext cx="82089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Обитают </a:t>
            </a:r>
            <a:r>
              <a:rPr lang="ru-RU" sz="2400" dirty="0"/>
              <a:t>на глубоком дне, где нет солнечного </a:t>
            </a:r>
            <a:r>
              <a:rPr lang="ru-RU" sz="2400" dirty="0" smtClean="0"/>
              <a:t>света. Для </a:t>
            </a:r>
            <a:r>
              <a:rPr lang="ru-RU" sz="2400" dirty="0"/>
              <a:t>приманки обитателей морских глубин использует специальный светящийся нарост на </a:t>
            </a:r>
            <a:r>
              <a:rPr lang="ru-RU" sz="2400" dirty="0" smtClean="0"/>
              <a:t>лбу. Благодаря крайне </a:t>
            </a:r>
            <a:r>
              <a:rPr lang="ru-RU" sz="2400" dirty="0"/>
              <a:t>острым зубам он может есть всё, что попадется, даже если жертва </a:t>
            </a:r>
            <a:r>
              <a:rPr lang="ru-RU" sz="2400" dirty="0" smtClean="0"/>
              <a:t>больше </a:t>
            </a:r>
            <a:r>
              <a:rPr lang="ru-RU" sz="2400" dirty="0"/>
              <a:t>и является хищником. </a:t>
            </a:r>
          </a:p>
        </p:txBody>
      </p:sp>
      <p:pic>
        <p:nvPicPr>
          <p:cNvPr id="15364" name="Picture 4" descr="http://www.mostrated.ru/img/nature/animal/15-samih-neobichnih-obitateley-glubin/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3789040"/>
            <a:ext cx="4824536" cy="30153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548680"/>
            <a:ext cx="74961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5400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Малоротая</a:t>
            </a: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5400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макропинна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6386" name="Picture 2" descr="http://www.mostrated.ru/img/nature/animal/15-samih-neobichnih-obitateley-glubin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068960"/>
            <a:ext cx="6062464" cy="3789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683568" y="1484784"/>
            <a:ext cx="7848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/>
              <a:t>Малоротая</a:t>
            </a:r>
            <a:r>
              <a:rPr lang="ru-RU" sz="2400" dirty="0"/>
              <a:t> </a:t>
            </a:r>
            <a:r>
              <a:rPr lang="ru-RU" sz="2400" dirty="0" err="1"/>
              <a:t>макропинна</a:t>
            </a:r>
            <a:r>
              <a:rPr lang="ru-RU" sz="2400" dirty="0"/>
              <a:t>, или </a:t>
            </a:r>
            <a:r>
              <a:rPr lang="ru-RU" sz="2400" dirty="0" err="1"/>
              <a:t>бочкоглаз</a:t>
            </a:r>
            <a:r>
              <a:rPr lang="ru-RU" sz="2400" dirty="0"/>
              <a:t> – вид глубоководных </a:t>
            </a:r>
            <a:r>
              <a:rPr lang="ru-RU" sz="2400" dirty="0" smtClean="0"/>
              <a:t>рыб, у </a:t>
            </a:r>
            <a:r>
              <a:rPr lang="ru-RU" sz="2400" dirty="0"/>
              <a:t>этих </a:t>
            </a:r>
            <a:r>
              <a:rPr lang="ru-RU" sz="2400" dirty="0" smtClean="0"/>
              <a:t>рыб </a:t>
            </a:r>
            <a:r>
              <a:rPr lang="ru-RU" sz="2400" dirty="0"/>
              <a:t>прозрачная голова, сквозь которую они могут следит за добычей своими трубчатыми </a:t>
            </a:r>
            <a:r>
              <a:rPr lang="ru-RU" sz="2400" dirty="0" smtClean="0"/>
              <a:t>глазами, обитает </a:t>
            </a:r>
            <a:r>
              <a:rPr lang="ru-RU" sz="2400" dirty="0"/>
              <a:t>на глубине от 500 до 800 </a:t>
            </a:r>
            <a:r>
              <a:rPr lang="ru-RU" sz="2400" dirty="0" smtClean="0"/>
              <a:t>метров.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mostrated.ru/img/nature/animal/15-samih-neobichnih-obitateley-glubin/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854077"/>
            <a:ext cx="6406277" cy="40039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771800" y="260648"/>
            <a:ext cx="35904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5400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Мешкоглот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1124744"/>
            <a:ext cx="83529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Своё </a:t>
            </a:r>
            <a:r>
              <a:rPr lang="ru-RU" sz="2400" dirty="0"/>
              <a:t>название эта рыба получила за способность проглатывать добычу в несколько раз больше себя. </a:t>
            </a:r>
            <a:r>
              <a:rPr lang="ru-RU" sz="2400" dirty="0" smtClean="0"/>
              <a:t>У </a:t>
            </a:r>
            <a:r>
              <a:rPr lang="ru-RU" sz="2400" dirty="0"/>
              <a:t>этой рыбы очень крупные челюсти, </a:t>
            </a:r>
            <a:r>
              <a:rPr lang="ru-RU" sz="2400" dirty="0" smtClean="0"/>
              <a:t>которыми </a:t>
            </a:r>
            <a:r>
              <a:rPr lang="ru-RU" sz="2400" dirty="0"/>
              <a:t>она удерживает жертву, когда проталкивает ее в свой желудок.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401</Words>
  <Application>Microsoft Office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</cp:revision>
  <dcterms:created xsi:type="dcterms:W3CDTF">2014-04-27T05:17:44Z</dcterms:created>
  <dcterms:modified xsi:type="dcterms:W3CDTF">2014-11-07T11:51:29Z</dcterms:modified>
</cp:coreProperties>
</file>