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3437" t="16250" r="17969" b="15000"/>
          <a:stretch>
            <a:fillRect/>
          </a:stretch>
        </p:blipFill>
        <p:spPr bwMode="auto">
          <a:xfrm>
            <a:off x="-1" y="-71439"/>
            <a:ext cx="9144001" cy="692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71678"/>
            <a:ext cx="7772400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Общественно – политическая жизнь Кубани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второй половине 19 века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Д/</a:t>
            </a:r>
            <a:r>
              <a:rPr lang="ru-RU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§18 , вопросы стр. 85 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3437" t="16250" r="17969" b="15000"/>
          <a:stretch>
            <a:fillRect/>
          </a:stretch>
        </p:blipFill>
        <p:spPr bwMode="auto">
          <a:xfrm>
            <a:off x="0" y="-71439"/>
            <a:ext cx="9144001" cy="692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"/>
            <a:ext cx="7772400" cy="785794"/>
          </a:xfrm>
        </p:spPr>
        <p:txBody>
          <a:bodyPr/>
          <a:lstStyle/>
          <a:p>
            <a:r>
              <a:rPr lang="ru-RU" b="1" u="sng" dirty="0" smtClean="0"/>
              <a:t>Общественное движение</a:t>
            </a:r>
            <a:endParaRPr lang="ru-RU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3071810"/>
            <a:ext cx="6000760" cy="1928826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 1860г.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читель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Екатериноградской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войсковой гимназии Николай Ильич Воронов вступил в переписку с редакцией «Колокола».  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Ему поручили наладить контакты с петербургским центром общества «Земля и воля» и связаться с революционерами Закавказья.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сентябре 1862г.  в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Тифлисе жандармы арестовали Воронова и отправила в Петербург. Но после 6 месяцев следствия его вернули в Закавказье. </a:t>
            </a:r>
          </a:p>
          <a:p>
            <a:pPr algn="l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785794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Начиная с 60-х годов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XIX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в. некоторые представители интеллигенции Кубани и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Черноморья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втягивались в оппозиционные движения.</a:t>
            </a:r>
          </a:p>
        </p:txBody>
      </p:sp>
      <p:pic>
        <p:nvPicPr>
          <p:cNvPr id="6" name="Рисунок 5" descr="660-narodnyx-pogromov-kak-otvet-revolyucionnomu_12.jpg"/>
          <p:cNvPicPr>
            <a:picLocks noChangeAspect="1"/>
          </p:cNvPicPr>
          <p:nvPr/>
        </p:nvPicPr>
        <p:blipFill>
          <a:blip r:embed="rId3"/>
          <a:srcRect l="3773"/>
          <a:stretch>
            <a:fillRect/>
          </a:stretch>
        </p:blipFill>
        <p:spPr>
          <a:xfrm>
            <a:off x="0" y="2000240"/>
            <a:ext cx="2928926" cy="27860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00364" y="1643050"/>
            <a:ext cx="6000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Революционер – демократы, редакторы издаваемой 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Лондоне газеты «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Колоколъ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основанной А.И. Герценом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И.П. Огарёвым, рассматривали Кавказ как один из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районов будущего народного восстания. Поэтому они 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интересовались умонастроением жителей Кубани.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0665" y="6072206"/>
            <a:ext cx="8903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из жителей Кубани первыми втягивались в оппозиционные движения?</a:t>
            </a:r>
            <a:endParaRPr lang="ru-RU" sz="20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Герцен.png"/>
          <p:cNvPicPr>
            <a:picLocks noChangeAspect="1"/>
          </p:cNvPicPr>
          <p:nvPr/>
        </p:nvPicPr>
        <p:blipFill>
          <a:blip r:embed="rId4"/>
          <a:srcRect l="-680" t="78007" r="11990" b="2604"/>
          <a:stretch>
            <a:fillRect/>
          </a:stretch>
        </p:blipFill>
        <p:spPr>
          <a:xfrm>
            <a:off x="285720" y="4786322"/>
            <a:ext cx="2357454" cy="571504"/>
          </a:xfrm>
          <a:prstGeom prst="rect">
            <a:avLst/>
          </a:prstGeom>
        </p:spPr>
      </p:pic>
      <p:pic>
        <p:nvPicPr>
          <p:cNvPr id="10" name="Рисунок 9" descr="slide_1.jpg"/>
          <p:cNvPicPr>
            <a:picLocks noChangeAspect="1"/>
          </p:cNvPicPr>
          <p:nvPr/>
        </p:nvPicPr>
        <p:blipFill>
          <a:blip r:embed="rId5"/>
          <a:srcRect l="39258" t="63021" r="13867" b="17448"/>
          <a:stretch>
            <a:fillRect/>
          </a:stretch>
        </p:blipFill>
        <p:spPr>
          <a:xfrm>
            <a:off x="285720" y="5357826"/>
            <a:ext cx="235745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3437" t="16250" r="17969" b="15000"/>
          <a:stretch>
            <a:fillRect/>
          </a:stretch>
        </p:blipFill>
        <p:spPr bwMode="auto">
          <a:xfrm>
            <a:off x="-1" y="-71439"/>
            <a:ext cx="9144001" cy="692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3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«Хождение в народ»</a:t>
            </a:r>
            <a:endParaRPr lang="ru-RU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71480"/>
            <a:ext cx="9001156" cy="50006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70-х гг. 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 группы революционеров развернули пропаганду на Кубани.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28860" y="928670"/>
            <a:ext cx="64294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начале 1870г.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группа семинаристов под руководством Фёдора Андреевича Щербины и Григория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Анфимовича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Попко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отправилась в ст.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Бриньковскую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Ейского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отдела с целью организовать коллективное земледельческое хозяйство для пропаганды среди местного населения социалистических идей.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из-за отсутствия опыта сельской жизни и настороженности местных казаков через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два с половиной года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 пришлось прекратить.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2-1.jpg"/>
          <p:cNvPicPr>
            <a:picLocks noChangeAspect="1"/>
          </p:cNvPicPr>
          <p:nvPr/>
        </p:nvPicPr>
        <p:blipFill>
          <a:blip r:embed="rId3"/>
          <a:srcRect r="-1" b="9420"/>
          <a:stretch>
            <a:fillRect/>
          </a:stretch>
        </p:blipFill>
        <p:spPr>
          <a:xfrm>
            <a:off x="142844" y="1000108"/>
            <a:ext cx="2186003" cy="2500330"/>
          </a:xfrm>
          <a:prstGeom prst="rect">
            <a:avLst/>
          </a:prstGeom>
        </p:spPr>
      </p:pic>
      <p:pic>
        <p:nvPicPr>
          <p:cNvPr id="7" name="Рисунок 6" descr="plita.jpg"/>
          <p:cNvPicPr>
            <a:picLocks noChangeAspect="1"/>
          </p:cNvPicPr>
          <p:nvPr/>
        </p:nvPicPr>
        <p:blipFill>
          <a:blip r:embed="rId4"/>
          <a:srcRect t="2857"/>
          <a:stretch>
            <a:fillRect/>
          </a:stretch>
        </p:blipFill>
        <p:spPr>
          <a:xfrm>
            <a:off x="142844" y="3571876"/>
            <a:ext cx="2214578" cy="24288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00298" y="3429000"/>
            <a:ext cx="635798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9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1886г. </a:t>
            </a: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ВВ. Еропкиным в селе Береговом Черноморской </a:t>
            </a:r>
          </a:p>
          <a:p>
            <a:pPr algn="just"/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губернии была основана община  «Криница»,  где жили </a:t>
            </a:r>
          </a:p>
          <a:p>
            <a:pPr algn="just"/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натуральным хозяйством и самообучением. Эта община  </a:t>
            </a:r>
          </a:p>
          <a:p>
            <a:pPr algn="just"/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существовала более 30 лет.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Также известными участниками «хождения в народ были: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А.Ф. Михайлов ( поселился на ферме в 1875г. вблизи Анапы),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Л.Н. Гартман ( с октября 1876г. вёл пропаганду в Темрюке, в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Екатеринодаре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Титаровской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Мышастовской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Сергиевской),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Е. Бондарев (житель станицы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Стеблиевской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К.Е. Юшко (учитель в станице Петровской)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302" y="6286520"/>
            <a:ext cx="8964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были результаты деятельности «</a:t>
            </a:r>
            <a:r>
              <a:rPr lang="ru-RU" sz="2000" b="1" i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ходаков</a:t>
            </a:r>
            <a:r>
              <a:rPr lang="ru-RU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среди населения Кубани</a:t>
            </a:r>
            <a:r>
              <a:rPr lang="ru-RU" sz="2000" dirty="0" smtClean="0"/>
              <a:t>?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9" grpId="0" build="p"/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3437" t="16250" r="17969" b="15000"/>
          <a:stretch>
            <a:fillRect/>
          </a:stretch>
        </p:blipFill>
        <p:spPr bwMode="auto">
          <a:xfrm>
            <a:off x="-1" y="-71439"/>
            <a:ext cx="9144001" cy="692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"/>
            <a:ext cx="8429684" cy="785793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Кубанские народники за пределами области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561" y="642918"/>
            <a:ext cx="895443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1874г до 1877г.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Одессе действовал кружок  народников-пропагандистов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башенцев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Членами кружка были и кубанцы –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Ф. Щербина, Г. </a:t>
            </a:r>
            <a:r>
              <a:rPr lang="ru-RU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Попко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И. </a:t>
            </a:r>
            <a:r>
              <a:rPr lang="ru-RU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Волошенко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Е Победоносцев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последствии Щербина был сослан в Вологодскую область и постепенно отошёл от пропагандистской деятельности. 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Покпо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Волошенко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стали на путь террора.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Кубани многие связали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студенчестве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свою жизнь с народническим движением. </a:t>
            </a:r>
          </a:p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них: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В.В. Скидан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(входил в кружки в Киеве, Харькове, Казани) – будущий директор народных училищ Кубанской области;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В.Г.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Богораз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(был в высылке в Ейске) - будущий этнограф и писатель;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В.П. Бражников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(входил в кружки в Санкт – Петербурге, откуда был сослан на Сахалин) - будущий  секретарь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Екатериноградской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городской управы;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Г.Н.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Прозрителев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(сблизился с народниками в Ейске, где учился</a:t>
            </a:r>
            <a:r>
              <a:rPr lang="ru-RU" dirty="0" smtClean="0"/>
              <a:t> 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Кубанской войсковой гимназии - одной из лучших гимназий юга того времени) – будущий учёный, краевед.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К.Е. Волошина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(уроженка ст. Уманской, во время учёбы в Москве сблизилась с народовольцами) – будущий врач Кубанской области.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Arrest_of_a_Propagandist.jpg"/>
          <p:cNvPicPr>
            <a:picLocks noChangeAspect="1"/>
          </p:cNvPicPr>
          <p:nvPr/>
        </p:nvPicPr>
        <p:blipFill>
          <a:blip r:embed="rId3"/>
          <a:srcRect l="10670" t="16343" r="1294" b="8023"/>
          <a:stretch>
            <a:fillRect/>
          </a:stretch>
        </p:blipFill>
        <p:spPr>
          <a:xfrm>
            <a:off x="4143340" y="4286256"/>
            <a:ext cx="5000660" cy="25717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45" y="4572008"/>
            <a:ext cx="39290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многие народники </a:t>
            </a:r>
          </a:p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возрастом оставили</a:t>
            </a:r>
          </a:p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революционно-пропагандистскую</a:t>
            </a:r>
          </a:p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деятельность?</a:t>
            </a:r>
            <a:endParaRPr lang="ru-RU" sz="24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3437" t="16250" r="17969" b="15000"/>
          <a:stretch>
            <a:fillRect/>
          </a:stretch>
        </p:blipFill>
        <p:spPr bwMode="auto">
          <a:xfrm>
            <a:off x="-1" y="-71439"/>
            <a:ext cx="9144001" cy="692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642942"/>
          </a:xfrm>
        </p:spPr>
        <p:txBody>
          <a:bodyPr>
            <a:noAutofit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Кубанские народовольцы</a:t>
            </a:r>
            <a:endParaRPr lang="ru-RU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642918"/>
            <a:ext cx="8778109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марта 1887г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петербургская полиция арестовала членов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террористической группы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партии «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Народная воля»,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которые готовили покушение на императора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Александра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Возглавлял эту группу старший брат В.И. Ленина – Александр Ульянов.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задержанных был активный участник группы –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П.И.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Андреюшкин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уроженец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станицы Медвёдовской.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и 4 других участника группы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повесили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мая 1887г.</a:t>
            </a:r>
          </a:p>
        </p:txBody>
      </p:sp>
      <p:pic>
        <p:nvPicPr>
          <p:cNvPr id="5" name="Рисунок 4" descr="andreushkin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357430"/>
            <a:ext cx="2857520" cy="40719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57554" y="3357562"/>
            <a:ext cx="48333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цели</a:t>
            </a:r>
          </a:p>
          <a:p>
            <a:pPr algn="ctr"/>
            <a:r>
              <a:rPr lang="ru-RU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ставили перед собой активисты</a:t>
            </a:r>
          </a:p>
          <a:p>
            <a:pPr algn="ctr"/>
            <a:r>
              <a:rPr lang="ru-RU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«террористической фракции </a:t>
            </a:r>
          </a:p>
          <a:p>
            <a:pPr algn="ctr"/>
            <a:r>
              <a:rPr lang="ru-RU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Народной воли»?</a:t>
            </a:r>
            <a:endParaRPr lang="ru-RU" sz="24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2285992"/>
            <a:ext cx="5922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этой группой были также связаны жители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нодара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братья Арсений и Семён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Хлебниковы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allAtOnce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3437" t="16250" r="17969" b="15000"/>
          <a:stretch>
            <a:fillRect/>
          </a:stretch>
        </p:blipFill>
        <p:spPr bwMode="auto">
          <a:xfrm>
            <a:off x="0" y="-71439"/>
            <a:ext cx="9144001" cy="692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785794"/>
          </a:xfrm>
        </p:spPr>
        <p:txBody>
          <a:bodyPr>
            <a:noAutofit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</a:t>
            </a:r>
            <a:r>
              <a:rPr lang="ru-RU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демократы.</a:t>
            </a:r>
            <a:endParaRPr lang="ru-RU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44" y="785794"/>
            <a:ext cx="907466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Летом 1886г.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троители железной дороги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Екатеринодар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–Тихорецкая создали кружок,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читали запрещённую литературу и готовили прокламации. Но в конце марта 1887г.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доносу самые активные были арестованы и сосланы в Сибирь.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января по март 1877г.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Екатеринодаре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был кружок гимназистов Кубанской войсковой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Гимназии во главе с помощником учителя М.М.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Иваненкои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учениками Н.Ф.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Скляровским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братьями М.И. Г.И. Киселёвыми. Активисты кружка были высланы за пределы области.</a:t>
            </a:r>
          </a:p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Новороссийске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тоже был кружок марксистов – революционеров  во главе с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Мотовиловым и Н. Ждановским.</a:t>
            </a:r>
          </a:p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1890-е годы в Майкопе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существовал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демократический кружок.</a:t>
            </a:r>
          </a:p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1889г.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Ейске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ссыльные студенты создали  марксистский кружок.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repin26.JPG"/>
          <p:cNvPicPr>
            <a:picLocks noChangeAspect="1"/>
          </p:cNvPicPr>
          <p:nvPr/>
        </p:nvPicPr>
        <p:blipFill>
          <a:blip r:embed="rId3"/>
          <a:srcRect l="1858" t="7386" r="591" b="9415"/>
          <a:stretch>
            <a:fillRect/>
          </a:stretch>
        </p:blipFill>
        <p:spPr>
          <a:xfrm>
            <a:off x="3643306" y="3643314"/>
            <a:ext cx="5500694" cy="32146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44" y="4000504"/>
            <a:ext cx="34275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обсуждали</a:t>
            </a:r>
          </a:p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своих тайных кружках</a:t>
            </a:r>
          </a:p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социал-демократы?</a:t>
            </a:r>
            <a:endParaRPr lang="ru-RU" sz="20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687</Words>
  <PresentationFormat>Экран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Общественно – политическая жизнь Кубани  во второй половине 19 века  Д/з. §18 , вопросы стр. 85 </vt:lpstr>
      <vt:lpstr>Общественное движение</vt:lpstr>
      <vt:lpstr>«Хождение в народ»</vt:lpstr>
      <vt:lpstr>Кубанские народники за пределами области</vt:lpstr>
      <vt:lpstr>Кубанские народовольцы</vt:lpstr>
      <vt:lpstr>Первые социал – демократы.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</dc:creator>
  <cp:lastModifiedBy>Кир</cp:lastModifiedBy>
  <cp:revision>5</cp:revision>
  <dcterms:created xsi:type="dcterms:W3CDTF">2014-11-01T15:40:49Z</dcterms:created>
  <dcterms:modified xsi:type="dcterms:W3CDTF">2014-11-08T14:01:01Z</dcterms:modified>
</cp:coreProperties>
</file>