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  <p:sldId id="268" r:id="rId5"/>
    <p:sldId id="269" r:id="rId6"/>
    <p:sldId id="278" r:id="rId7"/>
    <p:sldId id="276" r:id="rId8"/>
    <p:sldId id="270" r:id="rId9"/>
    <p:sldId id="271" r:id="rId10"/>
    <p:sldId id="272" r:id="rId11"/>
    <p:sldId id="273" r:id="rId12"/>
    <p:sldId id="274" r:id="rId13"/>
    <p:sldId id="275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8815-7281-40CF-8BD7-E97EE1CA5912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1946B-0EBA-437E-98CB-07A544AE39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8815-7281-40CF-8BD7-E97EE1CA5912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1946B-0EBA-437E-98CB-07A544AE39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8815-7281-40CF-8BD7-E97EE1CA5912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1946B-0EBA-437E-98CB-07A544AE39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8815-7281-40CF-8BD7-E97EE1CA5912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1946B-0EBA-437E-98CB-07A544AE39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8815-7281-40CF-8BD7-E97EE1CA5912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1946B-0EBA-437E-98CB-07A544AE39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8815-7281-40CF-8BD7-E97EE1CA5912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1946B-0EBA-437E-98CB-07A544AE39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8815-7281-40CF-8BD7-E97EE1CA5912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1946B-0EBA-437E-98CB-07A544AE39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8815-7281-40CF-8BD7-E97EE1CA5912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1946B-0EBA-437E-98CB-07A544AE39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8815-7281-40CF-8BD7-E97EE1CA5912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1946B-0EBA-437E-98CB-07A544AE39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8815-7281-40CF-8BD7-E97EE1CA5912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1946B-0EBA-437E-98CB-07A544AE39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8815-7281-40CF-8BD7-E97EE1CA5912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221946B-0EBA-437E-98CB-07A544AE39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C78815-7281-40CF-8BD7-E97EE1CA5912}" type="datetimeFigureOut">
              <a:rPr lang="ru-RU" smtClean="0"/>
              <a:pPr/>
              <a:t>05.11.2014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221946B-0EBA-437E-98CB-07A544AE39B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8.xml"/><Relationship Id="rId1" Type="http://schemas.openxmlformats.org/officeDocument/2006/relationships/video" Target="file:///F:\Sample%20Videos\&#1047;&#1072;&#1103;&#1094;%20&#1050;&#1086;&#1089;&#1100;&#1082;&#1072;%20&#1080;%20&#1088;&#1086;&#1076;&#1085;&#1080;&#1095;&#1086;&#1082;.wm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Загадка: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8840"/>
            <a:ext cx="3826768" cy="43660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руки наши в ваксе, если на нос сели кляксы,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тогда нам первый друг: снимет грязь с лица и рук?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чего не может мама ни готовить, ни стирать?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чего, мы скажем прямо, человеку умирать?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лился дождик с неба, чтоб росли колосья хлеба,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плыли корабли, чтоб варились кисели.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не было беды – жить нельзя нам без…..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D:\i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348880"/>
            <a:ext cx="3864430" cy="353453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9592" y="1916832"/>
            <a:ext cx="4038600" cy="443484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Вода мутная или прозрачная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6" name="Заголовок 5"/>
          <p:cNvSpPr txBox="1">
            <a:spLocks noGrp="1"/>
          </p:cNvSpPr>
          <p:nvPr>
            <p:ph type="title"/>
          </p:nvPr>
        </p:nvSpPr>
        <p:spPr>
          <a:xfrm>
            <a:off x="457200" y="1062258"/>
            <a:ext cx="82296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Опыт №2</a:t>
            </a:r>
            <a:endParaRPr lang="ru-RU" sz="4800" dirty="0"/>
          </a:p>
        </p:txBody>
      </p:sp>
      <p:pic>
        <p:nvPicPr>
          <p:cNvPr id="10" name="Содержимое 9" descr="6398357_op0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876256" y="1988840"/>
            <a:ext cx="1183531" cy="2232248"/>
          </a:xfrm>
        </p:spPr>
      </p:pic>
      <p:sp>
        <p:nvSpPr>
          <p:cNvPr id="13" name="TextBox 12"/>
          <p:cNvSpPr txBox="1"/>
          <p:nvPr/>
        </p:nvSpPr>
        <p:spPr>
          <a:xfrm flipH="1">
            <a:off x="4860032" y="5013176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карандаш виден в воде, потому что она прозрачная.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Опыт №3</a:t>
            </a:r>
            <a:endParaRPr lang="ru-RU" sz="48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0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«Вода жидкая»</a:t>
            </a:r>
            <a:endParaRPr lang="ru-RU" sz="4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kaplja_na_ladoni_s_tekstom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6016" y="1916832"/>
            <a:ext cx="3749592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644008" y="4653136"/>
            <a:ext cx="38164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вода – это жидкость, не имеет формы и принимает форму того сосуда, в котором находится.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Опыт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№4</a:t>
            </a:r>
            <a:endParaRPr lang="ru-RU" sz="48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«Вода не имеет запаха»</a:t>
            </a:r>
            <a:endParaRPr lang="ru-RU" sz="4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14409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92080" y="1988840"/>
            <a:ext cx="3144079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427985" y="4725144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Вывод: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вода не имеет запаха, но может пахнуть тем, что в неё наливают.</a:t>
            </a:r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Опыт №5</a:t>
            </a:r>
            <a:endParaRPr lang="ru-RU" sz="48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«Какого вкуса вода?»</a:t>
            </a:r>
            <a:endParaRPr lang="ru-RU" sz="4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3955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4008" y="1916832"/>
            <a:ext cx="4038600" cy="2694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283968" y="5013176"/>
            <a:ext cx="4680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вода без вкуса и приобретает вкус того вещества, которое в него добавлено.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Заяц Коська и родничок.wmv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15616" y="692696"/>
            <a:ext cx="6858000" cy="54864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781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8332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Вода в жизни человека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hq-wallpapers_ru_nature_17794_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76872"/>
            <a:ext cx="8064896" cy="4131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924944"/>
            <a:ext cx="7854696" cy="1752600"/>
          </a:xfrm>
        </p:spPr>
        <p:txBody>
          <a:bodyPr>
            <a:normAutofit/>
          </a:bodyPr>
          <a:lstStyle/>
          <a:p>
            <a:pPr algn="ctr"/>
            <a:endParaRPr lang="ru-RU" sz="40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 мы можем встретить воду?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025309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764704"/>
            <a:ext cx="2842840" cy="1773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 flipH="1">
            <a:off x="827580" y="0"/>
            <a:ext cx="19442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море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b1c4dfd0bf718666448823c8401546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692696"/>
            <a:ext cx="2736304" cy="18564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516216" y="0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озеро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ARTIMG51e7a2b466984_ory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23728" y="2492896"/>
            <a:ext cx="2594832" cy="1930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4869160"/>
            <a:ext cx="2862064" cy="1788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1259632" y="4437112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водопад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55943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56176" y="4509120"/>
            <a:ext cx="2640293" cy="1980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6732240" y="3717032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дождь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32797051_1_A_DLYA_DNEVA_NOVOE_GORNAYA_REKA_DLYA_PRITCHI_BOLSHAY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91880" y="620688"/>
            <a:ext cx="2448272" cy="1926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3995936" y="0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ручей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09155beaf5a7c11d00153dbf2364344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63888" y="4869160"/>
            <a:ext cx="2304256" cy="172819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923928" y="4149080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3568" y="3212976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кран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1" grpId="0"/>
      <p:bldP spid="13" grpId="0"/>
      <p:bldP spid="15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4704"/>
            <a:ext cx="8305800" cy="11430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Значение воды в жизни человека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348880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9984" y="2501280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 descr="i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060848"/>
            <a:ext cx="2505878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babfabc324898098b0ab92678d27d9e5_Generi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581128"/>
            <a:ext cx="2512813" cy="1969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peremeshivanie-polovnikom-myasnogo-supa-gotovyaschegosya-0001487728-previe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2132856"/>
            <a:ext cx="2880320" cy="2157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 descr="chistot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67333" y="4581128"/>
            <a:ext cx="2621091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 descr="wpid-image001_21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91880" y="3933055"/>
            <a:ext cx="1781739" cy="2776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Рисунок 22" descr="197_Nayka-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87824" y="2132856"/>
            <a:ext cx="2667140" cy="1779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-3-6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637957"/>
            <a:ext cx="7841654" cy="5887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1196752"/>
            <a:ext cx="504056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Состояние воды</a:t>
            </a:r>
            <a:endParaRPr lang="ru-RU" sz="48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vod-p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708920"/>
            <a:ext cx="2840360" cy="217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67544" y="2348880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Газообразное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led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564" y="2852936"/>
            <a:ext cx="2088580" cy="1972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393868" y="2564904"/>
            <a:ext cx="10645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Твёрдое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ARTIMG51e7a2b466984_ory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2924944"/>
            <a:ext cx="2518552" cy="1873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6372200" y="2420889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Жидкое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3688" y="5229200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547664" y="5085184"/>
            <a:ext cx="62234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Да, бывает вода в состоянии разном.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жидком, твёрдом она. Даже в газообразном.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не видим её или не замечаем.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 когда её нет, тяжело ощущаем.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9" grpId="0"/>
      <p:bldP spid="14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1196752"/>
            <a:ext cx="46085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Лаборатория подготовительной группы №1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article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3191865"/>
            <a:ext cx="4032448" cy="288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Опыт №1</a:t>
            </a:r>
            <a:endParaRPr lang="ru-RU" sz="48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Определение цвета воды</a:t>
            </a: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8995269_0s974_131029075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55976" y="1988840"/>
            <a:ext cx="2166391" cy="2005917"/>
          </a:xfrm>
        </p:spPr>
      </p:pic>
      <p:sp>
        <p:nvSpPr>
          <p:cNvPr id="7" name="TextBox 6"/>
          <p:cNvSpPr txBox="1"/>
          <p:nvPr/>
        </p:nvSpPr>
        <p:spPr>
          <a:xfrm>
            <a:off x="4427984" y="1988840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вода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2240" y="1988840"/>
            <a:ext cx="2111737" cy="20048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20272" y="1988840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молоко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3968" y="5013176"/>
            <a:ext cx="4608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вода не имеет цвет, она бесцветная.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9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875</TotalTime>
  <Words>262</Words>
  <Application>Microsoft Office PowerPoint</Application>
  <PresentationFormat>Экран (4:3)</PresentationFormat>
  <Paragraphs>50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Загадка:</vt:lpstr>
      <vt:lpstr>Вода в жизни человека</vt:lpstr>
      <vt:lpstr>Слайд 3</vt:lpstr>
      <vt:lpstr>Слайд 4</vt:lpstr>
      <vt:lpstr>Значение воды в жизни человека</vt:lpstr>
      <vt:lpstr>Слайд 6</vt:lpstr>
      <vt:lpstr>Слайд 7</vt:lpstr>
      <vt:lpstr>Слайд 8</vt:lpstr>
      <vt:lpstr>Опыт №1</vt:lpstr>
      <vt:lpstr>Опыт №2</vt:lpstr>
      <vt:lpstr>Опыт №3</vt:lpstr>
      <vt:lpstr>Опыт №4</vt:lpstr>
      <vt:lpstr>Опыт №5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</dc:title>
  <dc:creator>uSER</dc:creator>
  <cp:lastModifiedBy>uSER</cp:lastModifiedBy>
  <cp:revision>155</cp:revision>
  <dcterms:created xsi:type="dcterms:W3CDTF">2014-11-03T18:49:16Z</dcterms:created>
  <dcterms:modified xsi:type="dcterms:W3CDTF">2014-11-05T19:54:37Z</dcterms:modified>
</cp:coreProperties>
</file>