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4" r:id="rId5"/>
    <p:sldId id="268" r:id="rId6"/>
    <p:sldId id="269" r:id="rId7"/>
    <p:sldId id="271" r:id="rId8"/>
    <p:sldId id="273" r:id="rId9"/>
    <p:sldId id="275" r:id="rId10"/>
    <p:sldId id="277" r:id="rId11"/>
    <p:sldId id="279" r:id="rId12"/>
    <p:sldId id="281" r:id="rId13"/>
    <p:sldId id="283" r:id="rId14"/>
    <p:sldId id="28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928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204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88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76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573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7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377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99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50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099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2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C2195-4DA1-43AC-B9FD-9681487631A3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5ABD7-AAC9-4619-84B8-22DD5FE4F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72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65337"/>
            <a:ext cx="9144000" cy="214462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«Показательная </a:t>
            </a:r>
            <a:r>
              <a:rPr lang="ru-RU" b="1" dirty="0">
                <a:solidFill>
                  <a:srgbClr val="FF0000"/>
                </a:solidFill>
              </a:rPr>
              <a:t>функция, ее свойства и график( тест)"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latin typeface="Monotype Corsiva" panose="03010101010201010101" pitchFamily="66" charset="0"/>
              </a:rPr>
              <a:t>Лысенко Ирина Борисовна</a:t>
            </a:r>
          </a:p>
          <a:p>
            <a:r>
              <a:rPr lang="ru-RU" sz="3600" b="1" dirty="0" smtClean="0">
                <a:latin typeface="Monotype Corsiva" panose="03010101010201010101" pitchFamily="66" charset="0"/>
              </a:rPr>
              <a:t>МБОУ СОШ №59 Северский район </a:t>
            </a:r>
          </a:p>
          <a:p>
            <a:r>
              <a:rPr lang="ru-RU" sz="3600" b="1" dirty="0" smtClean="0">
                <a:latin typeface="Monotype Corsiva" panose="03010101010201010101" pitchFamily="66" charset="0"/>
              </a:rPr>
              <a:t>Краснодарский край 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016" y="588723"/>
            <a:ext cx="2317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10 класс 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00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446" y="709734"/>
            <a:ext cx="10436182" cy="40617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3277" y="1152394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9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6388" y="1027906"/>
            <a:ext cx="11179223" cy="42068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6388" y="1283592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10.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0589" y="767944"/>
            <a:ext cx="10053200" cy="42363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348" y="1027906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11.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7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724" y="748941"/>
            <a:ext cx="9716181" cy="42054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6916" y="813441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12.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3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812" y="458256"/>
            <a:ext cx="10504857" cy="55102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2256" y="801666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13.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6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507287" cy="68863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83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967" y="176641"/>
            <a:ext cx="10657835" cy="59082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8967" y="176641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88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21" y="147863"/>
            <a:ext cx="10788781" cy="63677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5919"/>
            <a:ext cx="600205" cy="43841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93088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095" y="365125"/>
            <a:ext cx="9965563" cy="65097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2107" y="250521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4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7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345" y="365124"/>
            <a:ext cx="10065317" cy="63894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2107" y="250521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5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54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999" y="0"/>
            <a:ext cx="11014801" cy="52750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2107" y="851770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6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6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890" y="596067"/>
            <a:ext cx="10499392" cy="42253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6999" y="864296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7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7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1353" y="365124"/>
            <a:ext cx="10307042" cy="379123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1353" y="545329"/>
            <a:ext cx="526093" cy="638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8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49</Words>
  <Application>Microsoft Office PowerPoint</Application>
  <PresentationFormat>Широкоэкранный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Monotype Corsiva</vt:lpstr>
      <vt:lpstr>Тема Office</vt:lpstr>
      <vt:lpstr>«Показательная функция, ее свойства и график( тест)"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9</cp:revision>
  <dcterms:created xsi:type="dcterms:W3CDTF">2014-04-06T15:07:24Z</dcterms:created>
  <dcterms:modified xsi:type="dcterms:W3CDTF">2014-11-06T20:35:28Z</dcterms:modified>
</cp:coreProperties>
</file>