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7" r:id="rId2"/>
    <p:sldId id="258" r:id="rId3"/>
    <p:sldId id="277" r:id="rId4"/>
    <p:sldId id="298" r:id="rId5"/>
    <p:sldId id="260" r:id="rId6"/>
    <p:sldId id="261" r:id="rId7"/>
    <p:sldId id="291" r:id="rId8"/>
    <p:sldId id="262" r:id="rId9"/>
    <p:sldId id="263" r:id="rId10"/>
    <p:sldId id="274" r:id="rId11"/>
    <p:sldId id="300" r:id="rId12"/>
    <p:sldId id="282" r:id="rId13"/>
    <p:sldId id="264" r:id="rId14"/>
    <p:sldId id="283" r:id="rId15"/>
    <p:sldId id="285" r:id="rId16"/>
    <p:sldId id="265" r:id="rId17"/>
    <p:sldId id="266" r:id="rId18"/>
    <p:sldId id="292" r:id="rId19"/>
    <p:sldId id="267" r:id="rId20"/>
    <p:sldId id="288" r:id="rId21"/>
    <p:sldId id="289" r:id="rId22"/>
    <p:sldId id="268" r:id="rId23"/>
    <p:sldId id="269" r:id="rId24"/>
    <p:sldId id="294" r:id="rId25"/>
    <p:sldId id="272" r:id="rId26"/>
    <p:sldId id="273" r:id="rId27"/>
    <p:sldId id="301" r:id="rId28"/>
    <p:sldId id="295" r:id="rId29"/>
    <p:sldId id="29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7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6F25D-6D78-4258-A9D6-3E9F1C5DE9AD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8015DB-B33D-4595-939E-158291730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79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015DB-B33D-4595-939E-1582917308A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Tm="3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3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3000"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0" y="0"/>
            <a:ext cx="9141540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Tm="1000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242" y="428604"/>
            <a:ext cx="8492946" cy="588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9262" y="357166"/>
            <a:ext cx="814260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58" y="360156"/>
            <a:ext cx="8286807" cy="5923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Поздравительные  открытки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34" y="1504934"/>
            <a:ext cx="8143931" cy="48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Откр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1990" y="285728"/>
            <a:ext cx="4708119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857" y="3428976"/>
            <a:ext cx="585693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34" y="359326"/>
            <a:ext cx="8143931" cy="599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34" y="285865"/>
            <a:ext cx="8215370" cy="600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596" y="216866"/>
            <a:ext cx="8297879" cy="606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Хэллоуин 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Противники                        Сторонники</a:t>
            </a:r>
          </a:p>
          <a:p>
            <a:pPr>
              <a:buNone/>
            </a:pPr>
            <a:r>
              <a:rPr lang="ru-RU" dirty="0" smtClean="0"/>
              <a:t>Русская православная           Большинство  </a:t>
            </a:r>
            <a:r>
              <a:rPr lang="ru-RU" dirty="0" err="1" smtClean="0"/>
              <a:t>хрис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церковь отвергает этот          </a:t>
            </a:r>
            <a:r>
              <a:rPr lang="ru-RU" dirty="0" err="1" smtClean="0"/>
              <a:t>тианских</a:t>
            </a:r>
            <a:r>
              <a:rPr lang="ru-RU" dirty="0" smtClean="0"/>
              <a:t> </a:t>
            </a:r>
            <a:r>
              <a:rPr lang="ru-RU" dirty="0" err="1" smtClean="0"/>
              <a:t>конфессий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праздник, полагая его           положительно  </a:t>
            </a:r>
            <a:r>
              <a:rPr lang="ru-RU" dirty="0" err="1" smtClean="0"/>
              <a:t>отно</a:t>
            </a:r>
            <a:r>
              <a:rPr lang="ru-RU" dirty="0" smtClean="0"/>
              <a:t>-                                   </a:t>
            </a:r>
          </a:p>
          <a:p>
            <a:pPr>
              <a:buNone/>
            </a:pPr>
            <a:r>
              <a:rPr lang="ru-RU" dirty="0" smtClean="0"/>
              <a:t>оккультным и несущим        </a:t>
            </a:r>
            <a:r>
              <a:rPr lang="ru-RU" dirty="0" err="1" smtClean="0"/>
              <a:t>сится</a:t>
            </a:r>
            <a:r>
              <a:rPr lang="ru-RU" dirty="0" smtClean="0"/>
              <a:t> к </a:t>
            </a:r>
            <a:r>
              <a:rPr lang="ru-RU" dirty="0" err="1" smtClean="0"/>
              <a:t>Хеллоуину</a:t>
            </a:r>
            <a:r>
              <a:rPr lang="ru-RU" dirty="0" smtClean="0"/>
              <a:t> и</a:t>
            </a:r>
          </a:p>
          <a:p>
            <a:pPr>
              <a:buNone/>
            </a:pPr>
            <a:r>
              <a:rPr lang="ru-RU" dirty="0" smtClean="0"/>
              <a:t>зло.                                          считает  его связанным</a:t>
            </a:r>
          </a:p>
          <a:p>
            <a:pPr>
              <a:buNone/>
            </a:pPr>
            <a:r>
              <a:rPr lang="ru-RU" dirty="0" smtClean="0"/>
              <a:t>                                                 с христианством.</a:t>
            </a:r>
            <a:endParaRPr lang="ru-RU" dirty="0"/>
          </a:p>
        </p:txBody>
      </p:sp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596" y="358690"/>
            <a:ext cx="8215369" cy="592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2733" y="357166"/>
            <a:ext cx="7978533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Авторы проекта: Шапошникова Мария-8 класс</a:t>
            </a:r>
            <a:br>
              <a:rPr lang="ru-RU" sz="2000" dirty="0" smtClean="0"/>
            </a:br>
            <a:r>
              <a:rPr lang="ru-RU" sz="2000" dirty="0" smtClean="0"/>
              <a:t>                                      </a:t>
            </a:r>
            <a:r>
              <a:rPr lang="ru-RU" sz="2000" dirty="0" err="1" smtClean="0"/>
              <a:t>Курдюмова</a:t>
            </a:r>
            <a:r>
              <a:rPr lang="ru-RU" sz="2000" dirty="0" smtClean="0"/>
              <a:t> Анастасия – 8 класс</a:t>
            </a:r>
            <a:br>
              <a:rPr lang="ru-RU" sz="2000" dirty="0" smtClean="0"/>
            </a:br>
            <a:r>
              <a:rPr lang="ru-RU" sz="2000" dirty="0" smtClean="0"/>
              <a:t>2012 год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708525"/>
          </a:xfrm>
        </p:spPr>
        <p:txBody>
          <a:bodyPr/>
          <a:lstStyle/>
          <a:p>
            <a:r>
              <a:rPr lang="ru-RU" dirty="0" smtClean="0"/>
              <a:t>АА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904" y="1844824"/>
            <a:ext cx="831716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34" y="287033"/>
            <a:ext cx="8143932" cy="592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343" y="214291"/>
            <a:ext cx="819875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128</TotalTime>
  <Words>47</Words>
  <Application>Microsoft Office PowerPoint</Application>
  <PresentationFormat>Экран (4:3)</PresentationFormat>
  <Paragraphs>13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Поздравительные  открытки</vt:lpstr>
      <vt:lpstr>Откр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Хэллоуин в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Авторы проекта: Шапошникова Мария-8 класс                                       Курдюмова Анастасия – 8 класс 2012 год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19</cp:revision>
  <dcterms:modified xsi:type="dcterms:W3CDTF">2014-11-08T06:08:37Z</dcterms:modified>
</cp:coreProperties>
</file>