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FCE47-13B1-479D-B7A8-33049D3B83C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CF62D-A5C5-49D5-8459-4A6BD6D2D9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IMG_079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0"/>
            <a:ext cx="8640960" cy="6858000"/>
          </a:xfrm>
          <a:ln w="2286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08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85582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6286520"/>
            <a:ext cx="4463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Восход монастыря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79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8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5715016"/>
            <a:ext cx="9280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Внутреннее убранство </a:t>
            </a:r>
            <a:r>
              <a:rPr lang="ru-RU" sz="2800" b="1" dirty="0" err="1" smtClean="0">
                <a:solidFill>
                  <a:srgbClr val="FFFF00"/>
                </a:solidFill>
              </a:rPr>
              <a:t>Александро</a:t>
            </a:r>
            <a:r>
              <a:rPr lang="ru-RU" sz="2800" b="1" dirty="0" smtClean="0">
                <a:solidFill>
                  <a:srgbClr val="FFFF00"/>
                </a:solidFill>
              </a:rPr>
              <a:t> Невской церкви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083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08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38125" y="276988"/>
            <a:ext cx="9144000" cy="7977249"/>
          </a:xfrm>
          <a:prstGeom prst="rect">
            <a:avLst/>
          </a:prstGeom>
          <a:ln w="2286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082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08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5008" y="5500702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Крестный ход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08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5500702"/>
            <a:ext cx="5690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Наугольная башня монастыря</a:t>
            </a:r>
            <a:endParaRPr lang="ru-RU" sz="2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08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4714884"/>
            <a:ext cx="53273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Река Мокша и пойменные луга перед монастырём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19</Words>
  <Application>Microsoft Office PowerPoint</Application>
  <PresentationFormat>Экран (4:3)</PresentationFormat>
  <Paragraphs>5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2014-11-08T18:13:06Z</dcterms:created>
  <dcterms:modified xsi:type="dcterms:W3CDTF">2014-11-08T18:24:50Z</dcterms:modified>
</cp:coreProperties>
</file>